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3"/>
  </p:notesMasterIdLst>
  <p:sldIdLst>
    <p:sldId id="266" r:id="rId4"/>
    <p:sldId id="532" r:id="rId5"/>
    <p:sldId id="521" r:id="rId6"/>
    <p:sldId id="522" r:id="rId7"/>
    <p:sldId id="531" r:id="rId8"/>
    <p:sldId id="514" r:id="rId9"/>
    <p:sldId id="515" r:id="rId10"/>
    <p:sldId id="530" r:id="rId11"/>
    <p:sldId id="5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5948" y="3004275"/>
            <a:ext cx="10643853" cy="1860931"/>
            <a:chOff x="1030124" y="2445459"/>
            <a:chExt cx="6666077" cy="146361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43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24" y="2445459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86973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tre – Luyện tập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2826" y="363183"/>
            <a:ext cx="9295605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VẺ ĐẸP QUANH EM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331879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59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86001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ngữ dưới đây vào nhóm thích hợp: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73" y="1628308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2137" y="335663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04167 0.426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4545 0.2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7266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7005 0.341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4141 0.1155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7005 0.02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463 L -0.10195 0.175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56654 -0.00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5833 -0.239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20592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03" y="4015789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322" y="3305826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23" y="4286561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23" y="3447117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322" y="2621449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023" y="2438294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023" y="1492606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238" y="1920427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5406" y="1301373"/>
            <a:ext cx="2224309" cy="64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72621"/>
            <a:ext cx="105927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03" y="6170178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8893" y="789241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6843" y="789241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24750" y="789241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4915" y="1245771"/>
            <a:ext cx="227970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58129" y="1251024"/>
            <a:ext cx="2561588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70947" y="1902987"/>
            <a:ext cx="3240506" cy="2658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37380" y="3754969"/>
            <a:ext cx="3240506" cy="58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37380" y="2726532"/>
            <a:ext cx="3240506" cy="366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25922" y="2384863"/>
            <a:ext cx="3251964" cy="2314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37380" y="1620670"/>
            <a:ext cx="3240506" cy="1027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86786" y="4468694"/>
            <a:ext cx="3291100" cy="171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8838" y="3071763"/>
            <a:ext cx="3229048" cy="1627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365125"/>
            <a:ext cx="105927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61" y="2476319"/>
            <a:ext cx="5635675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3339" y="981746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7072" y="981746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79192" y="981746"/>
            <a:ext cx="2800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7455" y="1506083"/>
            <a:ext cx="250767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vàng óng.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60974" y="1476026"/>
            <a:ext cx="3099522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2436353"/>
            <a:ext cx="6706659" cy="8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7569155" y="408860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320513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3861749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4439995"/>
            <a:ext cx="8122363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Dòng 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505203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560304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1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261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2_Office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1. Xếp các từ ngữ dưới đây vào nhóm thích hợp: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67</cp:revision>
  <dcterms:created xsi:type="dcterms:W3CDTF">2021-05-27T08:02:03Z</dcterms:created>
  <dcterms:modified xsi:type="dcterms:W3CDTF">2025-02-13T05:19:21Z</dcterms:modified>
</cp:coreProperties>
</file>