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sldIdLst>
    <p:sldId id="318" r:id="rId3"/>
    <p:sldId id="270" r:id="rId4"/>
    <p:sldId id="340" r:id="rId5"/>
    <p:sldId id="337" r:id="rId6"/>
    <p:sldId id="319" r:id="rId7"/>
    <p:sldId id="2007577133" r:id="rId8"/>
    <p:sldId id="2007577134" r:id="rId9"/>
    <p:sldId id="29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0B2F5-7ED8-4FD7-87DC-094EAAA72142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D16CC-F2BE-472F-86BD-0163C9D5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96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95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928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18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91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657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147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04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65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8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69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77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76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97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210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128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88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3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39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17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48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1BE73F-70CA-4081-81F5-EEAF53069118}"/>
              </a:ext>
            </a:extLst>
          </p:cNvPr>
          <p:cNvSpPr/>
          <p:nvPr userDrawn="1"/>
        </p:nvSpPr>
        <p:spPr>
          <a:xfrm>
            <a:off x="10311357" y="8252"/>
            <a:ext cx="1675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Design by: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endParaRPr lang="x-none" sz="1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9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77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emf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emf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0.emf"/><Relationship Id="rId12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2.em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emf"/><Relationship Id="rId5" Type="http://schemas.openxmlformats.org/officeDocument/2006/relationships/image" Target="../media/image12.em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922883" y="991151"/>
            <a:ext cx="1661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404014" y="3252035"/>
            <a:ext cx="111653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Nghe - viết: Luỹ tre</a:t>
            </a:r>
          </a:p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Phân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biệt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: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uynh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uych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l/n,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iêt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iêc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21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860884" y="881999"/>
            <a:ext cx="1668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22</a:t>
            </a:r>
            <a:endParaRPr lang="zh-CN" altLang="en-US" sz="4800" b="1" dirty="0">
              <a:solidFill>
                <a:schemeClr val="bg1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  <p:sp>
        <p:nvSpPr>
          <p:cNvPr id="31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601381" y="1141130"/>
            <a:ext cx="4551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835299" y="5398771"/>
            <a:ext cx="3633538" cy="8847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SGK tr 35</a:t>
            </a:r>
            <a:endParaRPr lang="vi-VN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931337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2986" y="742454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 – viết chính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tả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khổ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49711" y="2302357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đúng chính tả, trình bày bài hợp lí.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21320" y="3985353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Phân biệt, làm đúng bài tập chính tả.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14718" y="5618911"/>
            <a:ext cx="790687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 gìn vở cẩn thận, viết chữ đúng đều nét.</a:t>
            </a:r>
          </a:p>
        </p:txBody>
      </p:sp>
      <p:sp>
        <p:nvSpPr>
          <p:cNvPr id="12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929148" y="1523401"/>
            <a:ext cx="22308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63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25923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Nghe – viết: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68" y="945059"/>
            <a:ext cx="10963068" cy="3277733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008" y="126027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59931" y="843630"/>
            <a:ext cx="2430834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Luỹ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25365" y="1457382"/>
            <a:ext cx="316254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Luỹ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vó</a:t>
            </a: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B64A4F-2F51-48FB-A24A-ED66D4B41848}"/>
              </a:ext>
            </a:extLst>
          </p:cNvPr>
          <p:cNvGrpSpPr/>
          <p:nvPr/>
        </p:nvGrpSpPr>
        <p:grpSpPr>
          <a:xfrm>
            <a:off x="1469557" y="4371059"/>
            <a:ext cx="9214142" cy="712532"/>
            <a:chOff x="1216338" y="4241756"/>
            <a:chExt cx="9214142" cy="71253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4E1F6AD-B226-4417-AAA0-726BB226B36D}"/>
                </a:ext>
              </a:extLst>
            </p:cNvPr>
            <p:cNvGrpSpPr/>
            <p:nvPr/>
          </p:nvGrpSpPr>
          <p:grpSpPr>
            <a:xfrm>
              <a:off x="1216338" y="4241756"/>
              <a:ext cx="919884" cy="712532"/>
              <a:chOff x="2485459" y="1975436"/>
              <a:chExt cx="1901631" cy="1616071"/>
            </a:xfrm>
          </p:grpSpPr>
          <p:pic>
            <p:nvPicPr>
              <p:cNvPr id="19" name="图片 6">
                <a:extLst>
                  <a:ext uri="{FF2B5EF4-FFF2-40B4-BE49-F238E27FC236}">
                    <a16:creationId xmlns:a16="http://schemas.microsoft.com/office/drawing/2014/main" id="{4ADB0063-D8EC-4297-A435-7031D795B9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901631" cy="1616071"/>
              </a:xfrm>
              <a:prstGeom prst="rect">
                <a:avLst/>
              </a:prstGeom>
            </p:spPr>
          </p:pic>
          <p:pic>
            <p:nvPicPr>
              <p:cNvPr id="20" name="图片 2">
                <a:extLst>
                  <a:ext uri="{FF2B5EF4-FFF2-40B4-BE49-F238E27FC236}">
                    <a16:creationId xmlns:a16="http://schemas.microsoft.com/office/drawing/2014/main" id="{71B60E29-B730-405A-B373-E959F22340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21" name="图片 9">
                <a:extLst>
                  <a:ext uri="{FF2B5EF4-FFF2-40B4-BE49-F238E27FC236}">
                    <a16:creationId xmlns:a16="http://schemas.microsoft.com/office/drawing/2014/main" id="{B22ABC45-D357-4CFB-B9C3-2368766CBA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824CF9C-C197-4BC0-B1B2-5B75A5B8957D}"/>
                </a:ext>
              </a:extLst>
            </p:cNvPr>
            <p:cNvSpPr/>
            <p:nvPr/>
          </p:nvSpPr>
          <p:spPr>
            <a:xfrm>
              <a:off x="2136222" y="4268597"/>
              <a:ext cx="829425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Tìm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ơ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miêu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tả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cây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tre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vào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lúc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mặt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trời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mọc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C6DAE3C-3092-4792-A3CB-422B2BFEA4DF}"/>
              </a:ext>
            </a:extLst>
          </p:cNvPr>
          <p:cNvGrpSpPr/>
          <p:nvPr/>
        </p:nvGrpSpPr>
        <p:grpSpPr>
          <a:xfrm>
            <a:off x="1667682" y="4924206"/>
            <a:ext cx="9459865" cy="984820"/>
            <a:chOff x="1555138" y="4958818"/>
            <a:chExt cx="8995633" cy="98482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2FF39F3-59D6-4CA6-8126-1CA99812EDDC}"/>
                </a:ext>
              </a:extLst>
            </p:cNvPr>
            <p:cNvGrpSpPr/>
            <p:nvPr/>
          </p:nvGrpSpPr>
          <p:grpSpPr>
            <a:xfrm>
              <a:off x="1555138" y="5106976"/>
              <a:ext cx="1019249" cy="742405"/>
              <a:chOff x="5056544" y="1716444"/>
              <a:chExt cx="2132700" cy="1761041"/>
            </a:xfrm>
          </p:grpSpPr>
          <p:pic>
            <p:nvPicPr>
              <p:cNvPr id="25" name="图片 11">
                <a:extLst>
                  <a:ext uri="{FF2B5EF4-FFF2-40B4-BE49-F238E27FC236}">
                    <a16:creationId xmlns:a16="http://schemas.microsoft.com/office/drawing/2014/main" id="{773AF2A2-2B1C-4FD0-B8F1-AA901AF19B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4" y="1716444"/>
                <a:ext cx="2132700" cy="1761041"/>
              </a:xfrm>
              <a:prstGeom prst="rect">
                <a:avLst/>
              </a:prstGeom>
            </p:spPr>
          </p:pic>
          <p:pic>
            <p:nvPicPr>
              <p:cNvPr id="26" name="图片 3">
                <a:extLst>
                  <a:ext uri="{FF2B5EF4-FFF2-40B4-BE49-F238E27FC236}">
                    <a16:creationId xmlns:a16="http://schemas.microsoft.com/office/drawing/2014/main" id="{88A14C84-7E1C-42DF-A741-922778CE2A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1" y="222191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7" name="图片 5">
                <a:extLst>
                  <a:ext uri="{FF2B5EF4-FFF2-40B4-BE49-F238E27FC236}">
                    <a16:creationId xmlns:a16="http://schemas.microsoft.com/office/drawing/2014/main" id="{5489B036-6BFD-4707-AF39-8289D12329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284658"/>
                <a:ext cx="469354" cy="792413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50CE124-A425-4075-8399-F8C02C4B7958}"/>
                </a:ext>
              </a:extLst>
            </p:cNvPr>
            <p:cNvSpPr txBox="1"/>
            <p:nvPr/>
          </p:nvSpPr>
          <p:spPr>
            <a:xfrm>
              <a:off x="2477435" y="4958818"/>
              <a:ext cx="8073336" cy="984820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ơ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ở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khổ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ơ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thứ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thấy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tre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cũng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giống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ng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ời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752E23AC-0F0E-4DC9-80A9-CE1161644C68}"/>
              </a:ext>
            </a:extLst>
          </p:cNvPr>
          <p:cNvSpPr/>
          <p:nvPr/>
        </p:nvSpPr>
        <p:spPr>
          <a:xfrm>
            <a:off x="4190995" y="1842783"/>
            <a:ext cx="39310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2500" dirty="0">
                <a:solidFill>
                  <a:srgbClr val="002060"/>
                </a:solidFill>
                <a:latin typeface="+mj-lt"/>
                <a:cs typeface="HP001 4 hang 1 ô ly" panose="020B0603050302020204" charset="0"/>
              </a:rPr>
              <a:t>Những trưa đồng đầy nắng</a:t>
            </a:r>
          </a:p>
          <a:p>
            <a:pPr lvl="0">
              <a:defRPr/>
            </a:pPr>
            <a:r>
              <a:rPr lang="vi-VN" sz="2500" dirty="0">
                <a:solidFill>
                  <a:srgbClr val="002060"/>
                </a:solidFill>
                <a:latin typeface="+mj-lt"/>
                <a:cs typeface="HP001 4 hang 1 ô ly" panose="020B0603050302020204" charset="0"/>
              </a:rPr>
              <a:t>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 nằm nhai bóng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râm</a:t>
            </a:r>
            <a:endParaRPr lang="vi-VN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vi-VN" sz="2500" dirty="0">
                <a:solidFill>
                  <a:srgbClr val="002060"/>
                </a:solidFill>
                <a:latin typeface="+mj-lt"/>
                <a:cs typeface="HP001 4 hang 1 ô ly" panose="020B0603050302020204" charset="0"/>
              </a:rPr>
              <a:t>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500" dirty="0">
                <a:solidFill>
                  <a:srgbClr val="002060"/>
                </a:solidFill>
                <a:latin typeface="+mj-lt"/>
                <a:cs typeface="HP001 4 hang 1 ô ly" panose="020B0603050302020204" charset="0"/>
              </a:rPr>
              <a:t> bần thần nhớ gió</a:t>
            </a:r>
          </a:p>
          <a:p>
            <a:pPr lvl="0">
              <a:defRPr/>
            </a:pPr>
            <a:r>
              <a:rPr lang="vi-VN" sz="2500" dirty="0">
                <a:solidFill>
                  <a:srgbClr val="002060"/>
                </a:solidFill>
                <a:latin typeface="+mj-lt"/>
                <a:cs typeface="HP001 4 hang 1 ô ly" panose="020B0603050302020204" charset="0"/>
              </a:rPr>
              <a:t>Chợt về đầy tiếng chim</a:t>
            </a:r>
            <a:r>
              <a:rPr lang="en-US" sz="2500" dirty="0">
                <a:solidFill>
                  <a:srgbClr val="002060"/>
                </a:solidFill>
                <a:latin typeface="+mj-lt"/>
                <a:cs typeface="HP001 4 hang 1 ô ly" panose="020B0603050302020204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1C7F3B-5119-4A4F-BC0F-AA2AC55D572F}"/>
              </a:ext>
            </a:extLst>
          </p:cNvPr>
          <p:cNvSpPr/>
          <p:nvPr/>
        </p:nvSpPr>
        <p:spPr>
          <a:xfrm>
            <a:off x="8122018" y="2255625"/>
            <a:ext cx="55542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2500" dirty="0">
                <a:solidFill>
                  <a:srgbClr val="002060"/>
                </a:solidFill>
                <a:latin typeface="+mj-lt"/>
                <a:cs typeface="HP001 4 hang 1 ô ly" panose="020B0603050302020204" charset="0"/>
              </a:rPr>
              <a:t>Mặt trời xuống núi ngủ</a:t>
            </a:r>
          </a:p>
          <a:p>
            <a:pPr lvl="0">
              <a:defRPr/>
            </a:pPr>
            <a:r>
              <a:rPr lang="vi-VN" sz="2500" dirty="0">
                <a:solidFill>
                  <a:srgbClr val="002060"/>
                </a:solidFill>
                <a:latin typeface="+mj-lt"/>
                <a:cs typeface="HP001 4 hang 1 ô ly" panose="020B0603050302020204" charset="0"/>
              </a:rPr>
              <a:t>T</a:t>
            </a:r>
            <a:r>
              <a:rPr lang="en-US" sz="2500" dirty="0">
                <a:solidFill>
                  <a:srgbClr val="002060"/>
                </a:solidFill>
                <a:latin typeface="+mj-lt"/>
                <a:cs typeface="HP001 4 hang 1 ô ly" panose="020B0603050302020204" charset="0"/>
              </a:rPr>
              <a:t>r</a:t>
            </a:r>
            <a:r>
              <a:rPr lang="vi-VN" sz="2500" dirty="0">
                <a:solidFill>
                  <a:srgbClr val="002060"/>
                </a:solidFill>
                <a:latin typeface="+mj-lt"/>
                <a:cs typeface="HP001 4 hang 1 ô ly" panose="020B0603050302020204" charset="0"/>
              </a:rPr>
              <a:t>e nâng vầng trăng lên</a:t>
            </a:r>
          </a:p>
          <a:p>
            <a:pPr lvl="0">
              <a:defRPr/>
            </a:pPr>
            <a:r>
              <a:rPr lang="vi-VN" sz="2500" dirty="0">
                <a:solidFill>
                  <a:srgbClr val="002060"/>
                </a:solidFill>
                <a:latin typeface="+mj-lt"/>
                <a:cs typeface="HP001 4 hang 1 ô ly" panose="020B0603050302020204" charset="0"/>
              </a:rPr>
              <a:t>Sao, sao treo đầy cành</a:t>
            </a:r>
          </a:p>
          <a:p>
            <a:pPr lvl="0">
              <a:defRPr/>
            </a:pPr>
            <a:r>
              <a:rPr lang="vi-VN" sz="2500" dirty="0">
                <a:solidFill>
                  <a:srgbClr val="002060"/>
                </a:solidFill>
                <a:latin typeface="+mj-lt"/>
                <a:cs typeface="HP001 4 hang 1 ô ly" panose="020B0603050302020204" charset="0"/>
              </a:rPr>
              <a:t>Suốt đêm dài thắp sáng.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4FF43A3-4407-467B-8017-56CC4F6C1B53}"/>
              </a:ext>
            </a:extLst>
          </p:cNvPr>
          <p:cNvGrpSpPr/>
          <p:nvPr/>
        </p:nvGrpSpPr>
        <p:grpSpPr>
          <a:xfrm>
            <a:off x="1599686" y="5813591"/>
            <a:ext cx="9461895" cy="984820"/>
            <a:chOff x="1599686" y="5813591"/>
            <a:chExt cx="9461895" cy="98482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3E256A7-C274-41DA-A7E3-34F261B6405A}"/>
                </a:ext>
              </a:extLst>
            </p:cNvPr>
            <p:cNvGrpSpPr/>
            <p:nvPr/>
          </p:nvGrpSpPr>
          <p:grpSpPr>
            <a:xfrm>
              <a:off x="1599686" y="5876565"/>
              <a:ext cx="906987" cy="569344"/>
              <a:chOff x="8317164" y="2100522"/>
              <a:chExt cx="1772914" cy="1393004"/>
            </a:xfrm>
          </p:grpSpPr>
          <p:pic>
            <p:nvPicPr>
              <p:cNvPr id="29" name="图片 12">
                <a:extLst>
                  <a:ext uri="{FF2B5EF4-FFF2-40B4-BE49-F238E27FC236}">
                    <a16:creationId xmlns:a16="http://schemas.microsoft.com/office/drawing/2014/main" id="{1F362A9D-E2B8-4E8A-892C-17C6EABE80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30" name="图片 10">
                <a:extLst>
                  <a:ext uri="{FF2B5EF4-FFF2-40B4-BE49-F238E27FC236}">
                    <a16:creationId xmlns:a16="http://schemas.microsoft.com/office/drawing/2014/main" id="{E1EEAAB7-7D5C-4A86-83EF-62406577AD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31" name="图片 13">
                <a:extLst>
                  <a:ext uri="{FF2B5EF4-FFF2-40B4-BE49-F238E27FC236}">
                    <a16:creationId xmlns:a16="http://schemas.microsoft.com/office/drawing/2014/main" id="{1EBFA11C-7894-4CB1-B694-84FF6A5A1E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A7EA48D-33CF-496C-A3BD-2E693ADB8EA2}"/>
                </a:ext>
              </a:extLst>
            </p:cNvPr>
            <p:cNvSpPr txBox="1"/>
            <p:nvPr/>
          </p:nvSpPr>
          <p:spPr>
            <a:xfrm>
              <a:off x="2571609" y="5813591"/>
              <a:ext cx="8489972" cy="984820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Ở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khổ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ơ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thứ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ba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ảnh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luỹ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tre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đ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ợc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miêu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tả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vào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lúc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333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66928" y="2605769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 cần chú ý điều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gồm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từ dễ viết sai trong bài: 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luỹ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bóng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5" y="207166"/>
            <a:ext cx="3962993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7" y="373839"/>
              <a:ext cx="2843009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gồm có 3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59351" y="3120276"/>
            <a:ext cx="10429913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Khi viết chú ý viết đúng chính tả, các dấu ngắt nghỉ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lùi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ô,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307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77083" y="1281502"/>
            <a:ext cx="6895483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32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DD557E-BBEE-4CBD-A131-CB44A653E88C}"/>
              </a:ext>
            </a:extLst>
          </p:cNvPr>
          <p:cNvSpPr txBox="1"/>
          <p:nvPr/>
        </p:nvSpPr>
        <p:spPr>
          <a:xfrm>
            <a:off x="2060295" y="162046"/>
            <a:ext cx="99115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uynh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uych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18 VBTTV)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86B53E-C761-48FD-B2C3-620965A299FA}"/>
              </a:ext>
            </a:extLst>
          </p:cNvPr>
          <p:cNvSpPr txBox="1"/>
          <p:nvPr/>
        </p:nvSpPr>
        <p:spPr>
          <a:xfrm>
            <a:off x="1725803" y="1585125"/>
            <a:ext cx="92585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huỳnh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huỵch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5A8231-3793-4301-8192-206C7CCB2F4B}"/>
              </a:ext>
            </a:extLst>
          </p:cNvPr>
          <p:cNvSpPr txBox="1"/>
          <p:nvPr/>
        </p:nvSpPr>
        <p:spPr>
          <a:xfrm>
            <a:off x="601884" y="3008205"/>
            <a:ext cx="110306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Nhà trường tổ chức họp phụ h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uynh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 Chủ nhật.</a:t>
            </a:r>
          </a:p>
        </p:txBody>
      </p:sp>
      <p:pic>
        <p:nvPicPr>
          <p:cNvPr id="5" name="Content Placeholder 8" descr="0083">
            <a:extLst>
              <a:ext uri="{FF2B5EF4-FFF2-40B4-BE49-F238E27FC236}">
                <a16:creationId xmlns:a16="http://schemas.microsoft.com/office/drawing/2014/main" id="{0EAA1D44-F4D2-410E-9662-6DA0BCED1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533" y="1637056"/>
            <a:ext cx="1100668" cy="655955"/>
          </a:xfrm>
          <a:prstGeom prst="rect">
            <a:avLst/>
          </a:prstGeom>
        </p:spPr>
      </p:pic>
      <p:pic>
        <p:nvPicPr>
          <p:cNvPr id="6" name="Content Placeholder 8" descr="0083">
            <a:extLst>
              <a:ext uri="{FF2B5EF4-FFF2-40B4-BE49-F238E27FC236}">
                <a16:creationId xmlns:a16="http://schemas.microsoft.com/office/drawing/2014/main" id="{A2DC2B1B-3872-4143-9F37-88D997693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760" y="1637056"/>
            <a:ext cx="969374" cy="655955"/>
          </a:xfrm>
          <a:prstGeom prst="rect">
            <a:avLst/>
          </a:prstGeom>
        </p:spPr>
      </p:pic>
      <p:pic>
        <p:nvPicPr>
          <p:cNvPr id="7" name="Content Placeholder 8" descr="0083">
            <a:extLst>
              <a:ext uri="{FF2B5EF4-FFF2-40B4-BE49-F238E27FC236}">
                <a16:creationId xmlns:a16="http://schemas.microsoft.com/office/drawing/2014/main" id="{54348990-09CE-41DD-BC32-A2B3FF315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4599" y="3101022"/>
            <a:ext cx="997133" cy="655955"/>
          </a:xfrm>
          <a:prstGeom prst="rect">
            <a:avLst/>
          </a:prstGeom>
        </p:spPr>
      </p:pic>
      <p:pic>
        <p:nvPicPr>
          <p:cNvPr id="8" name="Picture 4" descr="Premium Vector | Happy kid boy train run marathon jogging">
            <a:extLst>
              <a:ext uri="{FF2B5EF4-FFF2-40B4-BE49-F238E27FC236}">
                <a16:creationId xmlns:a16="http://schemas.microsoft.com/office/drawing/2014/main" id="{00F0E163-D42F-4EEB-B68C-ADAAC1F24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616" y="4426082"/>
            <a:ext cx="2146758" cy="214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Premium Vector | Happy kid girl train run marathon jogging">
            <a:extLst>
              <a:ext uri="{FF2B5EF4-FFF2-40B4-BE49-F238E27FC236}">
                <a16:creationId xmlns:a16="http://schemas.microsoft.com/office/drawing/2014/main" id="{E810CB6D-5B22-4224-AC4B-52C97E078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595" y="4452514"/>
            <a:ext cx="2017390" cy="201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20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3A33DF-D310-49A8-940B-7C603510C9B2}"/>
              </a:ext>
            </a:extLst>
          </p:cNvPr>
          <p:cNvSpPr txBox="1"/>
          <p:nvPr/>
        </p:nvSpPr>
        <p:spPr>
          <a:xfrm>
            <a:off x="1594624" y="11151"/>
            <a:ext cx="96941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5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18 VBTTV)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0057C9-3F54-4F2D-AC88-29E37D9D3EB4}"/>
              </a:ext>
            </a:extLst>
          </p:cNvPr>
          <p:cNvSpPr txBox="1"/>
          <p:nvPr/>
        </p:nvSpPr>
        <p:spPr>
          <a:xfrm>
            <a:off x="903249" y="903249"/>
            <a:ext cx="8363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0F4C5C-8088-4F72-9A0C-6CFADDD181D4}"/>
              </a:ext>
            </a:extLst>
          </p:cNvPr>
          <p:cNvSpPr txBox="1"/>
          <p:nvPr/>
        </p:nvSpPr>
        <p:spPr>
          <a:xfrm>
            <a:off x="3200400" y="1631900"/>
            <a:ext cx="83634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 hạt mưa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Dịu dàng và mềm mại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 mùa xuân ở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 mắt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chồi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xanh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non.</a:t>
            </a:r>
          </a:p>
        </p:txBody>
      </p:sp>
      <p:pic>
        <p:nvPicPr>
          <p:cNvPr id="7" name="Content Placeholder 8" descr="0083">
            <a:extLst>
              <a:ext uri="{FF2B5EF4-FFF2-40B4-BE49-F238E27FC236}">
                <a16:creationId xmlns:a16="http://schemas.microsoft.com/office/drawing/2014/main" id="{50AF424D-BE17-49BF-9664-AC09AC44A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333066" y="2821248"/>
            <a:ext cx="169333" cy="449435"/>
          </a:xfrm>
          <a:prstGeom prst="rect">
            <a:avLst/>
          </a:prstGeom>
        </p:spPr>
      </p:pic>
      <p:pic>
        <p:nvPicPr>
          <p:cNvPr id="8" name="Content Placeholder 8" descr="0083">
            <a:extLst>
              <a:ext uri="{FF2B5EF4-FFF2-40B4-BE49-F238E27FC236}">
                <a16:creationId xmlns:a16="http://schemas.microsoft.com/office/drawing/2014/main" id="{D672A125-FED1-4C27-817B-F183EF3E0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601" y="3380849"/>
            <a:ext cx="277131" cy="44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9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Tạm biệt và hẹn gặp lại các con </a:t>
            </a: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1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440</Words>
  <Application>Microsoft Office PowerPoint</Application>
  <PresentationFormat>Widescreen</PresentationFormat>
  <Paragraphs>60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等线</vt:lpstr>
      <vt:lpstr>等线 Light</vt:lpstr>
      <vt:lpstr>Arial</vt:lpstr>
      <vt:lpstr>Arial Rounded MT Bold</vt:lpstr>
      <vt:lpstr>Arial-Rounded</vt:lpstr>
      <vt:lpstr>Calibri</vt:lpstr>
      <vt:lpstr>iCiel Cadena</vt:lpstr>
      <vt:lpstr>Times New Roman</vt:lpstr>
      <vt:lpstr>千图网拥有20W+精美PPT模板 更多PPT模板下载至：www.58pic.com/office/ppt​​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16</cp:revision>
  <dcterms:created xsi:type="dcterms:W3CDTF">2021-08-01T08:27:13Z</dcterms:created>
  <dcterms:modified xsi:type="dcterms:W3CDTF">2025-02-13T05:16:29Z</dcterms:modified>
</cp:coreProperties>
</file>