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83" r:id="rId3"/>
    <p:sldMasterId id="2147483700" r:id="rId4"/>
    <p:sldMasterId id="2147483712" r:id="rId5"/>
  </p:sldMasterIdLst>
  <p:notesMasterIdLst>
    <p:notesMasterId r:id="rId23"/>
  </p:notesMasterIdLst>
  <p:sldIdLst>
    <p:sldId id="2007577122" r:id="rId6"/>
    <p:sldId id="2007577138" r:id="rId7"/>
    <p:sldId id="281" r:id="rId8"/>
    <p:sldId id="297" r:id="rId9"/>
    <p:sldId id="298" r:id="rId10"/>
    <p:sldId id="299" r:id="rId11"/>
    <p:sldId id="300" r:id="rId12"/>
    <p:sldId id="2007577140" r:id="rId13"/>
    <p:sldId id="301" r:id="rId14"/>
    <p:sldId id="302" r:id="rId15"/>
    <p:sldId id="303" r:id="rId16"/>
    <p:sldId id="2007577133" r:id="rId17"/>
    <p:sldId id="2007577131" r:id="rId18"/>
    <p:sldId id="2007577129" r:id="rId19"/>
    <p:sldId id="2007577134" r:id="rId20"/>
    <p:sldId id="2007577135" r:id="rId21"/>
    <p:sldId id="20075771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 thao" initials="tt" lastIdx="1" clrIdx="0">
    <p:extLst>
      <p:ext uri="{19B8F6BF-5375-455C-9EA6-DF929625EA0E}">
        <p15:presenceInfo xmlns:p15="http://schemas.microsoft.com/office/powerpoint/2012/main" userId="b5ee1d2202d609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35E35-524A-48DB-B433-06896FF418B9}"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1FF0A-D7E9-497A-8E26-E65809D8A2D0}" type="slidenum">
              <a:rPr lang="en-US" smtClean="0"/>
              <a:t>‹#›</a:t>
            </a:fld>
            <a:endParaRPr lang="en-US"/>
          </a:p>
        </p:txBody>
      </p:sp>
    </p:spTree>
    <p:extLst>
      <p:ext uri="{BB962C8B-B14F-4D97-AF65-F5344CB8AC3E}">
        <p14:creationId xmlns:p14="http://schemas.microsoft.com/office/powerpoint/2010/main" val="333161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4090408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4</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23553"/>
          <p:cNvSpPr>
            <a:spLocks noGrp="1" noRot="1" noChangeAspect="1" noTextEdit="1"/>
          </p:cNvSpPr>
          <p:nvPr>
            <p:ph type="sldImg"/>
          </p:nvPr>
        </p:nvSpPr>
        <p:spPr/>
      </p:sp>
      <p:sp>
        <p:nvSpPr>
          <p:cNvPr id="21507" name="文本占位符 23554"/>
          <p:cNvSpPr>
            <a:spLocks noGrp="1"/>
          </p:cNvSpPr>
          <p:nvPr>
            <p:ph type="body" idx="1"/>
          </p:nvPr>
        </p:nvSpPr>
        <p:spPr/>
        <p:txBody>
          <a:bodyPr wrap="square" lIns="91440" tIns="45720" rIns="91440" bIns="4572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21508"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p:sp>
      <p:sp>
        <p:nvSpPr>
          <p:cNvPr id="24579" name="Rectangle 3"/>
          <p:cNvSpPr>
            <a:spLocks noGrp="1"/>
          </p:cNvSpPr>
          <p:nvPr>
            <p:ph type="body" idx="1"/>
          </p:nvPr>
        </p:nvSpPr>
        <p:spPr/>
        <p:txBody>
          <a:bodyPr wrap="square" lIns="91440" tIns="45720" rIns="91440" bIns="45720" anchor="t" anchorCtr="0"/>
          <a:lstStyle/>
          <a:p>
            <a:pPr lvl="0" eaLnBrk="1" hangingPunct="1"/>
            <a:r>
              <a:rPr dirty="0"/>
              <a:t>Cách chơi: Bấm vào thân hộp quà -&gt; Xuất hiện câu hỏi, nhấp chuột để xuất hiện câu trả lời. Nhấp vào nắp hộp quà để tặng con một tràng vỗ tay. Bấm “Go home” để trờ về hộp quà tiếp theo và làm tương tự như trên.</a:t>
            </a:r>
          </a:p>
        </p:txBody>
      </p:sp>
    </p:spTree>
    <p:extLst>
      <p:ext uri="{BB962C8B-B14F-4D97-AF65-F5344CB8AC3E}">
        <p14:creationId xmlns:p14="http://schemas.microsoft.com/office/powerpoint/2010/main" val="411593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F556B-8FEB-48C1-B5F8-F58043FC437D}" type="slidenum">
              <a:rPr lang="en-US" smtClean="0"/>
              <a:t>13</a:t>
            </a:fld>
            <a:endParaRPr lang="en-US"/>
          </a:p>
        </p:txBody>
      </p:sp>
    </p:spTree>
    <p:extLst>
      <p:ext uri="{BB962C8B-B14F-4D97-AF65-F5344CB8AC3E}">
        <p14:creationId xmlns:p14="http://schemas.microsoft.com/office/powerpoint/2010/main" val="1696606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lstStyle>
            <a:lvl1pPr algn="ct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Content</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29283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238100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8724900" y="365125"/>
            <a:ext cx="2628900" cy="5811838"/>
          </a:xfrm>
        </p:spPr>
        <p:txBody>
          <a:bodyPr vert="eaVert"/>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344618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4380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45025416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2/13/2025</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24965038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3274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384772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295772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474887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940220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p:txBody>
          <a:bodyPr/>
          <a:lstStyle>
            <a:lvl1pPr>
              <a:defRPr>
                <a:latin typeface="Arial" panose="020B0604020202020204" pitchFamily="34" charset="0"/>
                <a:cs typeface="Arial" panose="020B0604020202020204" pitchFamily="34" charset="0"/>
              </a:defRPr>
            </a:lvl1pPr>
            <a:lvl2pPr>
              <a:defRPr baseline="0">
                <a:latin typeface="Arial" panose="020B0604020202020204" pitchFamily="34" charset="0"/>
                <a:cs typeface="Arial" panose="020B0604020202020204" pitchFamily="34" charset="0"/>
              </a:defRPr>
            </a:lvl2pPr>
            <a:lvl3pPr>
              <a:defRPr baseline="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ltLang="zh-CN"/>
              <a:t>Content</a:t>
            </a:r>
            <a:endParaRPr lang="zh-CN" altLang="en-US"/>
          </a:p>
          <a:p>
            <a:pPr lvl="1"/>
            <a:r>
              <a:rPr lang="en-US" altLang="zh-CN"/>
              <a:t>Branch 1</a:t>
            </a:r>
            <a:endParaRPr lang="zh-CN" altLang="en-US"/>
          </a:p>
          <a:p>
            <a:pPr lvl="2"/>
            <a:r>
              <a:rPr lang="en-US" altLang="zh-CN"/>
              <a:t>Branch 2</a:t>
            </a:r>
            <a:endParaRPr lang="zh-CN" altLang="en-US"/>
          </a:p>
          <a:p>
            <a:pPr lvl="3"/>
            <a:r>
              <a:rPr lang="en-US" altLang="zh-CN"/>
              <a:t>Branch 3</a:t>
            </a:r>
            <a:endParaRPr lang="zh-CN" altLang="en-US"/>
          </a:p>
          <a:p>
            <a:pPr lvl="4"/>
            <a:r>
              <a:rPr lang="en-US" altLang="zh-CN"/>
              <a:t>Branch 4</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2070042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56967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798605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0930513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887219"/>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39100628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Tree>
    <p:extLst>
      <p:ext uri="{BB962C8B-B14F-4D97-AF65-F5344CB8AC3E}">
        <p14:creationId xmlns:p14="http://schemas.microsoft.com/office/powerpoint/2010/main" val="198992308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8515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293095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C6DAB4-A5EE-47F3-865F-194124662A4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6718609-D0E2-44F0-884B-8C20021452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37104A-EDBB-4DEF-9A8D-A6F97EEB849D}"/>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C3BB8D15-C499-48CF-9D0D-45CCC65AD73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90E66EA-B0D5-46D2-BB63-E9AAA5F595C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5295994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639B58-E9A9-4E5B-8675-D220511DD16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A3A9B5-0BCA-4364-AAED-F89099EC647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48A98A-4FCE-42D0-A2D1-F2BF8D5F439F}"/>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6D531CB1-8E0F-41C9-8C45-E6F6090505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173D3C7-0FA6-4E51-9224-B3032E1C950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49341949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Body</a:t>
            </a:r>
            <a:endParaRPr lang="zh-CN" altLang="en-US"/>
          </a:p>
        </p:txBody>
      </p:sp>
      <p:sp>
        <p:nvSpPr>
          <p:cNvPr id="4" name="日期占位符 3"/>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6483456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8AA695-E720-45FC-8C4C-6F6C5E2BA6C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2C41949-D699-407F-88A2-7FC57A3E02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6ACF3AE-4FCF-43CB-A2A9-4E450D2A7FBF}"/>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6FDA009A-460D-4113-B559-A393D1BB425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E93440B-F521-41F1-A213-95A86A6BD7DC}"/>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11396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D234B-710B-476F-A562-02522924871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DC09F18-3F51-4860-9392-02DE5C82397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8E86988-EB0B-4F17-BEB3-07B32D524513}"/>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4E94802-C01D-48B5-8391-188A661F4773}"/>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6" name="页脚占位符 5">
            <a:extLst>
              <a:ext uri="{FF2B5EF4-FFF2-40B4-BE49-F238E27FC236}">
                <a16:creationId xmlns:a16="http://schemas.microsoft.com/office/drawing/2014/main" id="{108B485E-E3A1-4721-92B2-3C28EDE80B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792178D-C56F-4DF2-8122-76C9CB4F6C6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175784951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FC6D8B-6DBC-49C6-AEF1-5C6BE136E57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3C5B6C7-4872-454E-8FFD-B878CACFF3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EC7AF5EB-2631-4C52-96F0-84103E525DC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4DBCDA7-42BB-4232-A969-B037711A68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AC1CD09-D00E-45F6-8410-0CA18A5F4D6D}"/>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61B2AA4-2571-4A46-AEF9-C6600AAE3F93}"/>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8" name="页脚占位符 7">
            <a:extLst>
              <a:ext uri="{FF2B5EF4-FFF2-40B4-BE49-F238E27FC236}">
                <a16:creationId xmlns:a16="http://schemas.microsoft.com/office/drawing/2014/main" id="{06FFAF36-201A-4E03-81DA-3C56988D9542}"/>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C3F275F-5247-493E-B457-DE9B3AA81ABF}"/>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480258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E288C6-5431-4B45-A828-10CE8FE0F81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2965DF-0155-4483-BA71-E600CD0762AB}"/>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4" name="页脚占位符 3">
            <a:extLst>
              <a:ext uri="{FF2B5EF4-FFF2-40B4-BE49-F238E27FC236}">
                <a16:creationId xmlns:a16="http://schemas.microsoft.com/office/drawing/2014/main" id="{30025267-2129-4AAC-B988-516394B8C6A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855C9AA8-61C4-4754-8BD1-ABBF30B69740}"/>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78433921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6E89B8B-92FE-4CCE-A6FD-1EA0AA2CB889}"/>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3" name="页脚占位符 2">
            <a:extLst>
              <a:ext uri="{FF2B5EF4-FFF2-40B4-BE49-F238E27FC236}">
                <a16:creationId xmlns:a16="http://schemas.microsoft.com/office/drawing/2014/main" id="{8C28E2A2-AD64-42B3-A87A-68E10771FDFD}"/>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ECC82940-4DCD-4457-AC93-5C941D344732}"/>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19760408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1AE5F-13EA-4C3A-AAAA-8D04B81C9CC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9F9721-3C03-4ACA-8D2A-9BAC7D3A34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777210C-3F98-44F0-9B0B-7484D0583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67F33BF-7248-4CF2-9D5F-FC2D4AF5A79E}"/>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6" name="页脚占位符 5">
            <a:extLst>
              <a:ext uri="{FF2B5EF4-FFF2-40B4-BE49-F238E27FC236}">
                <a16:creationId xmlns:a16="http://schemas.microsoft.com/office/drawing/2014/main" id="{F5BCF3C9-36E7-4968-9859-517B2D7F0E9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94AE19-449C-4FE9-A53C-35890F0B0F77}"/>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294077643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490885D-D561-4A0F-BAF1-DFBEBF17EDD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0DFF409-D77E-4AB5-9B38-5C47DC875F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4B0F19C-3D29-4AF3-8173-1DB66EE0CA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A0F909C-0267-40BE-B34E-CFAE371EE401}"/>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6" name="页脚占位符 5">
            <a:extLst>
              <a:ext uri="{FF2B5EF4-FFF2-40B4-BE49-F238E27FC236}">
                <a16:creationId xmlns:a16="http://schemas.microsoft.com/office/drawing/2014/main" id="{BF55CE51-8FC0-4E46-857D-7C025FADFD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426E691-5222-4EE9-9D13-2D12712BAF26}"/>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0544830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A3E38F3-2F70-42E3-A938-BF34763BDD1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C9835C3-98C9-4BB0-AB48-C0A5F94D36B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8319BC4-A8AF-4B6F-A6AC-B29D151381CC}"/>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2FEB5DED-A7DE-4EE4-B6AB-433C67613F0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BB61E76-AAA8-4A4D-AC7A-811B321C7B55}"/>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27621662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8696E78-5D50-4462-927E-3A63F54EEAF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AF02305-A9EB-4761-B11C-9AB7DF065184}"/>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13E1FFF-8862-47C7-A800-1AAF9D7C5086}"/>
              </a:ext>
            </a:extLst>
          </p:cNvPr>
          <p:cNvSpPr>
            <a:spLocks noGrp="1"/>
          </p:cNvSpPr>
          <p:nvPr>
            <p:ph type="dt" sz="half" idx="10"/>
          </p:nvPr>
        </p:nvSpPr>
        <p:spPr/>
        <p:txBody>
          <a:bodyPr/>
          <a:lstStyle/>
          <a:p>
            <a:fld id="{E5948F6F-2428-462A-9C17-B471D69666C9}"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62650148-B950-43C8-9DCD-DE25E61062D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4578DFF-1A5C-47A7-BF63-30AA9540AB11}"/>
              </a:ext>
            </a:extLst>
          </p:cNvPr>
          <p:cNvSpPr>
            <a:spLocks noGrp="1"/>
          </p:cNvSpPr>
          <p:nvPr>
            <p:ph type="sldNum" sz="quarter" idx="12"/>
          </p:nvPr>
        </p:nvSpPr>
        <p:spPr/>
        <p:txBody>
          <a:bodyPr/>
          <a:lstStyle/>
          <a:p>
            <a:fld id="{8C750DBB-D116-4F5E-87A5-6486A7600B90}" type="slidenum">
              <a:rPr lang="zh-CN" altLang="en-US" smtClean="0"/>
              <a:t>‹#›</a:t>
            </a:fld>
            <a:endParaRPr lang="zh-CN" altLang="en-US"/>
          </a:p>
        </p:txBody>
      </p:sp>
    </p:spTree>
    <p:extLst>
      <p:ext uri="{BB962C8B-B14F-4D97-AF65-F5344CB8AC3E}">
        <p14:creationId xmlns:p14="http://schemas.microsoft.com/office/powerpoint/2010/main" val="374777725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089721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8175130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499340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880696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979692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90673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4344896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91947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210412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67448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821593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2025/2/13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83653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365125"/>
            <a:ext cx="10515600" cy="1325563"/>
          </a:xfrm>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943930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p:txBody>
          <a:bodyPr/>
          <a:lstStyle>
            <a:lvl1pPr>
              <a:defRPr>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日期占位符 2"/>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405389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12142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3765011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9788" y="457200"/>
            <a:ext cx="3932237" cy="1600200"/>
          </a:xfrm>
        </p:spPr>
        <p:txBody>
          <a:bodyPr anchor="b"/>
          <a:lstStyle>
            <a:lvl1pPr>
              <a:defRPr sz="3200">
                <a:latin typeface="Arial" panose="020B0604020202020204" pitchFamily="34" charset="0"/>
                <a:cs typeface="Arial" panose="020B0604020202020204" pitchFamily="34" charset="0"/>
              </a:defRPr>
            </a:lvl1pPr>
          </a:lstStyle>
          <a:p>
            <a:r>
              <a:rPr lang="en-US" altLang="zh-CN"/>
              <a:t>Title</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E08E231-020E-454B-814C-04386EE4B12D}" type="datetimeFigureOut">
              <a:rPr lang="zh-CN" altLang="en-US" smtClean="0"/>
              <a:t>2025/2/13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BE349D6-2446-475D-9F9F-B6A9DFEA62F2}" type="slidenum">
              <a:rPr lang="zh-CN" altLang="en-US" smtClean="0"/>
              <a:t>‹#›</a:t>
            </a:fld>
            <a:endParaRPr lang="zh-CN" altLang="en-US"/>
          </a:p>
        </p:txBody>
      </p:sp>
    </p:spTree>
    <p:extLst>
      <p:ext uri="{BB962C8B-B14F-4D97-AF65-F5344CB8AC3E}">
        <p14:creationId xmlns:p14="http://schemas.microsoft.com/office/powerpoint/2010/main" val="628168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8E231-020E-454B-814C-04386EE4B12D}" type="datetimeFigureOut">
              <a:rPr lang="zh-CN" altLang="en-US" smtClean="0"/>
              <a:t>2025/2/13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349D6-2446-475D-9F9F-B6A9DFEA62F2}" type="slidenum">
              <a:rPr lang="zh-CN" altLang="en-US" smtClean="0"/>
              <a:t>‹#›</a:t>
            </a:fld>
            <a:endParaRPr lang="zh-CN" altLang="en-US"/>
          </a:p>
        </p:txBody>
      </p:sp>
      <p:grpSp>
        <p:nvGrpSpPr>
          <p:cNvPr id="7" name="组合 6"/>
          <p:cNvGrpSpPr/>
          <p:nvPr userDrawn="1"/>
        </p:nvGrpSpPr>
        <p:grpSpPr>
          <a:xfrm>
            <a:off x="0" y="0"/>
            <a:ext cx="12192000" cy="6858000"/>
            <a:chOff x="0" y="0"/>
            <a:chExt cx="12192000" cy="6858000"/>
          </a:xfrm>
        </p:grpSpPr>
        <p:sp>
          <p:nvSpPr>
            <p:cNvPr id="8" name="矩形 7"/>
            <p:cNvSpPr/>
            <p:nvPr/>
          </p:nvSpPr>
          <p:spPr>
            <a:xfrm>
              <a:off x="0" y="0"/>
              <a:ext cx="12192000" cy="6858000"/>
            </a:xfrm>
            <a:prstGeom prst="rect">
              <a:avLst/>
            </a:prstGeom>
            <a:solidFill>
              <a:srgbClr val="FFEB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247650" y="266578"/>
              <a:ext cx="11696700" cy="63248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a:extLst>
              <a:ext uri="{FF2B5EF4-FFF2-40B4-BE49-F238E27FC236}">
                <a16:creationId xmlns:a16="http://schemas.microsoft.com/office/drawing/2014/main" id="{26522F5D-04D7-4059-B6D0-836CB133AA3C}"/>
              </a:ext>
            </a:extLst>
          </p:cNvPr>
          <p:cNvSpPr txBox="1"/>
          <p:nvPr userDrawn="1"/>
        </p:nvSpPr>
        <p:spPr>
          <a:xfrm>
            <a:off x="10210015" y="6586212"/>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9163466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54890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
        <p:nvSpPr>
          <p:cNvPr id="3" name="TextBox 2">
            <a:extLst>
              <a:ext uri="{FF2B5EF4-FFF2-40B4-BE49-F238E27FC236}">
                <a16:creationId xmlns:a16="http://schemas.microsoft.com/office/drawing/2014/main" id="{BE400B8D-2264-4894-8419-6AD47897368A}"/>
              </a:ext>
            </a:extLst>
          </p:cNvPr>
          <p:cNvSpPr txBox="1"/>
          <p:nvPr userDrawn="1"/>
        </p:nvSpPr>
        <p:spPr>
          <a:xfrm>
            <a:off x="10379987" y="70338"/>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427573608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p:hf sldNum="0" hdr="0" ftr="0" dt="0"/>
  <p:txStyles>
    <p:titleStyle>
      <a:lvl1pPr algn="ctr" rtl="0" eaLnBrk="0" fontAlgn="base" hangingPunct="0">
        <a:spcBef>
          <a:spcPct val="0"/>
        </a:spcBef>
        <a:spcAft>
          <a:spcPct val="0"/>
        </a:spcAft>
        <a:defRPr sz="5865"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00" algn="ctr" rtl="0" fontAlgn="base">
        <a:spcBef>
          <a:spcPct val="0"/>
        </a:spcBef>
        <a:spcAft>
          <a:spcPct val="0"/>
        </a:spcAft>
        <a:defRPr sz="4400">
          <a:solidFill>
            <a:schemeClr val="tx1"/>
          </a:solidFill>
          <a:latin typeface="Calibri" panose="020F0502020204030204" charset="0"/>
        </a:defRPr>
      </a:lvl6pPr>
      <a:lvl7pPr marL="914400" algn="ctr" rtl="0" fontAlgn="base">
        <a:spcBef>
          <a:spcPct val="0"/>
        </a:spcBef>
        <a:spcAft>
          <a:spcPct val="0"/>
        </a:spcAft>
        <a:defRPr sz="4400">
          <a:solidFill>
            <a:schemeClr val="tx1"/>
          </a:solidFill>
          <a:latin typeface="Calibri" panose="020F0502020204030204" charset="0"/>
        </a:defRPr>
      </a:lvl7pPr>
      <a:lvl8pPr marL="1371600" algn="ctr" rtl="0" fontAlgn="base">
        <a:spcBef>
          <a:spcPct val="0"/>
        </a:spcBef>
        <a:spcAft>
          <a:spcPct val="0"/>
        </a:spcAft>
        <a:defRPr sz="4400">
          <a:solidFill>
            <a:schemeClr val="tx1"/>
          </a:solidFill>
          <a:latin typeface="Calibri" panose="020F0502020204030204" charset="0"/>
        </a:defRPr>
      </a:lvl8pPr>
      <a:lvl9pPr marL="1828800" algn="ctr" rtl="0" fontAlgn="base">
        <a:spcBef>
          <a:spcPct val="0"/>
        </a:spcBef>
        <a:spcAft>
          <a:spcPct val="0"/>
        </a:spcAft>
        <a:defRPr sz="4400">
          <a:solidFill>
            <a:schemeClr val="tx1"/>
          </a:solidFill>
          <a:latin typeface="Calibri" panose="020F0502020204030204" charset="0"/>
        </a:defRPr>
      </a:lvl9pPr>
    </p:titleStyle>
    <p:bodyStyle>
      <a:lvl1pPr marL="457200" indent="-457200" algn="l" rtl="0" eaLnBrk="0" fontAlgn="base" hangingPunct="0">
        <a:spcBef>
          <a:spcPts val="130"/>
        </a:spcBef>
        <a:spcAft>
          <a:spcPct val="0"/>
        </a:spcAft>
        <a:buFont typeface="Arial" panose="020B0604020202020204" pitchFamily="34" charset="0"/>
        <a:buChar char="•"/>
        <a:defRPr sz="4265" kern="1200">
          <a:solidFill>
            <a:schemeClr val="tx1"/>
          </a:solidFill>
          <a:latin typeface="+mn-lt"/>
          <a:ea typeface="+mn-ea"/>
          <a:cs typeface="+mn-cs"/>
        </a:defRPr>
      </a:lvl1pPr>
      <a:lvl2pPr marL="990600" indent="-381000" algn="l" rtl="0" eaLnBrk="0" fontAlgn="base" hangingPunct="0">
        <a:spcBef>
          <a:spcPts val="130"/>
        </a:spcBef>
        <a:spcAft>
          <a:spcPct val="0"/>
        </a:spcAft>
        <a:buFont typeface="Arial" panose="020B0604020202020204" pitchFamily="34" charset="0"/>
        <a:buChar char="–"/>
        <a:defRPr sz="3735" kern="1200">
          <a:solidFill>
            <a:schemeClr val="tx1"/>
          </a:solidFill>
          <a:latin typeface="+mn-lt"/>
          <a:ea typeface="+mn-ea"/>
          <a:cs typeface="+mn-cs"/>
        </a:defRPr>
      </a:lvl2pPr>
      <a:lvl3pPr marL="1524000" indent="-304800"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6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200" indent="-304800"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66958FFC-099D-4B13-9000-F8DF1C7EE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B03AA9-4FB2-4386-8364-C8F776151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FD639A9-720A-4244-9F27-35E131010C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48F6F-2428-462A-9C17-B471D69666C9}" type="datetimeFigureOut">
              <a:rPr lang="zh-CN" altLang="en-US" smtClean="0"/>
              <a:t>2025/2/13</a:t>
            </a:fld>
            <a:endParaRPr lang="zh-CN" altLang="en-US"/>
          </a:p>
        </p:txBody>
      </p:sp>
      <p:sp>
        <p:nvSpPr>
          <p:cNvPr id="5" name="页脚占位符 4">
            <a:extLst>
              <a:ext uri="{FF2B5EF4-FFF2-40B4-BE49-F238E27FC236}">
                <a16:creationId xmlns:a16="http://schemas.microsoft.com/office/drawing/2014/main" id="{9E9126D4-CD18-4BE2-8154-1176BFF423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198FFC2-8849-4A8F-92A7-8939539726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50DBB-D116-4F5E-87A5-6486A7600B90}" type="slidenum">
              <a:rPr lang="zh-CN" altLang="en-US" smtClean="0"/>
              <a:t>‹#›</a:t>
            </a:fld>
            <a:endParaRPr lang="zh-CN" altLang="en-US"/>
          </a:p>
        </p:txBody>
      </p:sp>
      <p:sp>
        <p:nvSpPr>
          <p:cNvPr id="7" name="TextBox 6">
            <a:extLst>
              <a:ext uri="{FF2B5EF4-FFF2-40B4-BE49-F238E27FC236}">
                <a16:creationId xmlns:a16="http://schemas.microsoft.com/office/drawing/2014/main" id="{07090BAD-C9D7-430F-8B88-61115E8EA708}"/>
              </a:ext>
            </a:extLst>
          </p:cNvPr>
          <p:cNvSpPr txBox="1"/>
          <p:nvPr userDrawn="1"/>
        </p:nvSpPr>
        <p:spPr>
          <a:xfrm>
            <a:off x="10362807" y="57394"/>
            <a:ext cx="1981985" cy="276999"/>
          </a:xfrm>
          <a:prstGeom prst="rect">
            <a:avLst/>
          </a:prstGeom>
          <a:noFill/>
        </p:spPr>
        <p:txBody>
          <a:bodyPr wrap="square" rtlCol="0">
            <a:spAutoFit/>
          </a:bodyPr>
          <a:lstStyle/>
          <a:p>
            <a:r>
              <a:rPr lang="en-US" sz="1200" i="1" dirty="0">
                <a:latin typeface="Times New Roman" panose="02020603050405020304" pitchFamily="18" charset="0"/>
                <a:cs typeface="Times New Roman" panose="02020603050405020304" pitchFamily="18" charset="0"/>
              </a:rPr>
              <a:t>Design by: </a:t>
            </a:r>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endParaRPr lang="en-US" sz="12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898505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2025/2/13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388246450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8.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41.GIF"/><Relationship Id="rId13" Type="http://schemas.openxmlformats.org/officeDocument/2006/relationships/image" Target="../media/image46.GIF"/><Relationship Id="rId3" Type="http://schemas.openxmlformats.org/officeDocument/2006/relationships/audio" Target="../media/audio4.wav"/><Relationship Id="rId7" Type="http://schemas.openxmlformats.org/officeDocument/2006/relationships/image" Target="../media/image38.jpeg"/><Relationship Id="rId12" Type="http://schemas.openxmlformats.org/officeDocument/2006/relationships/image" Target="../media/image45.GIF"/><Relationship Id="rId2" Type="http://schemas.openxmlformats.org/officeDocument/2006/relationships/audio" Target="../media/audio1.wav"/><Relationship Id="rId16" Type="http://schemas.openxmlformats.org/officeDocument/2006/relationships/image" Target="../media/image28.png"/><Relationship Id="rId1" Type="http://schemas.openxmlformats.org/officeDocument/2006/relationships/slideLayout" Target="../slideLayouts/slideLayout23.xml"/><Relationship Id="rId6" Type="http://schemas.openxmlformats.org/officeDocument/2006/relationships/image" Target="../media/image35.png"/><Relationship Id="rId11" Type="http://schemas.openxmlformats.org/officeDocument/2006/relationships/image" Target="../media/image44.GIF"/><Relationship Id="rId5" Type="http://schemas.openxmlformats.org/officeDocument/2006/relationships/image" Target="../media/image34.png"/><Relationship Id="rId15" Type="http://schemas.openxmlformats.org/officeDocument/2006/relationships/slide" Target="slide6.xml"/><Relationship Id="rId10" Type="http://schemas.openxmlformats.org/officeDocument/2006/relationships/image" Target="../media/image43.GIF"/><Relationship Id="rId4" Type="http://schemas.openxmlformats.org/officeDocument/2006/relationships/image" Target="../media/image40.GIF"/><Relationship Id="rId9" Type="http://schemas.openxmlformats.org/officeDocument/2006/relationships/image" Target="../media/image42.png"/><Relationship Id="rId14" Type="http://schemas.openxmlformats.org/officeDocument/2006/relationships/image" Target="../media/image47.GIF"/></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8.png"/><Relationship Id="rId2" Type="http://schemas.openxmlformats.org/officeDocument/2006/relationships/tags" Target="../tags/tag2.xml"/><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6.xml"/><Relationship Id="rId7" Type="http://schemas.microsoft.com/office/2007/relationships/hdphoto" Target="../media/hdphoto2.wdp"/><Relationship Id="rId2" Type="http://schemas.openxmlformats.org/officeDocument/2006/relationships/slideLayout" Target="../slideLayouts/slideLayout39.xml"/><Relationship Id="rId1" Type="http://schemas.openxmlformats.org/officeDocument/2006/relationships/tags" Target="../tags/tag4.xml"/><Relationship Id="rId6" Type="http://schemas.openxmlformats.org/officeDocument/2006/relationships/image" Target="../media/image49.png"/><Relationship Id="rId5" Type="http://schemas.microsoft.com/office/2007/relationships/hdphoto" Target="../media/hdphoto1.wdp"/><Relationship Id="rId4" Type="http://schemas.openxmlformats.org/officeDocument/2006/relationships/image" Target="../media/image9.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9.xml"/><Relationship Id="rId5" Type="http://schemas.microsoft.com/office/2007/relationships/hdphoto" Target="../media/hdphoto3.wdp"/><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5.png"/><Relationship Id="rId2" Type="http://schemas.openxmlformats.org/officeDocument/2006/relationships/image" Target="../media/image9.png"/><Relationship Id="rId1" Type="http://schemas.openxmlformats.org/officeDocument/2006/relationships/slideLayout" Target="../slideLayouts/slideLayout3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9.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8.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emf"/><Relationship Id="rId7" Type="http://schemas.openxmlformats.org/officeDocument/2006/relationships/image" Target="../media/image23.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hyperlink" Target="https://www.facebook.com/huongthaoGADT" TargetMode="External"/><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5.png"/><Relationship Id="rId18"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audio" Target="../media/audio3.wav"/><Relationship Id="rId2" Type="http://schemas.openxmlformats.org/officeDocument/2006/relationships/notesSlide" Target="../notesSlides/notesSlide4.xml"/><Relationship Id="rId16" Type="http://schemas.openxmlformats.org/officeDocument/2006/relationships/image" Target="../media/image37.png"/><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slide" Target="slide7.xml"/><Relationship Id="rId9" Type="http://schemas.openxmlformats.org/officeDocument/2006/relationships/image" Target="../media/image32.png"/><Relationship Id="rId14" Type="http://schemas.openxmlformats.org/officeDocument/2006/relationships/slide" Target="slide11.xml"/></Relationships>
</file>

<file path=ppt/slides/_rels/slide7.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8.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35.png"/><Relationship Id="rId18" Type="http://schemas.openxmlformats.org/officeDocument/2006/relationships/image" Target="../media/image28.png"/><Relationship Id="rId3" Type="http://schemas.openxmlformats.org/officeDocument/2006/relationships/image" Target="../media/image29.jpeg"/><Relationship Id="rId7" Type="http://schemas.openxmlformats.org/officeDocument/2006/relationships/image" Target="../media/image31.png"/><Relationship Id="rId12" Type="http://schemas.openxmlformats.org/officeDocument/2006/relationships/image" Target="../media/image34.png"/><Relationship Id="rId17" Type="http://schemas.openxmlformats.org/officeDocument/2006/relationships/audio" Target="../media/audio3.wav"/><Relationship Id="rId2" Type="http://schemas.openxmlformats.org/officeDocument/2006/relationships/notesSlide" Target="../notesSlides/notesSlide5.xml"/><Relationship Id="rId16" Type="http://schemas.openxmlformats.org/officeDocument/2006/relationships/image" Target="../media/image37.png"/><Relationship Id="rId1" Type="http://schemas.openxmlformats.org/officeDocument/2006/relationships/slideLayout" Target="../slideLayouts/slideLayout23.xml"/><Relationship Id="rId6" Type="http://schemas.openxmlformats.org/officeDocument/2006/relationships/image" Target="../media/image30.png"/><Relationship Id="rId11" Type="http://schemas.openxmlformats.org/officeDocument/2006/relationships/slide" Target="slide10.xml"/><Relationship Id="rId5" Type="http://schemas.openxmlformats.org/officeDocument/2006/relationships/audio" Target="../media/audio1.wav"/><Relationship Id="rId1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slide" Target="slide7.xml"/><Relationship Id="rId9" Type="http://schemas.openxmlformats.org/officeDocument/2006/relationships/image" Target="../media/image32.png"/><Relationship Id="rId14" Type="http://schemas.openxmlformats.org/officeDocument/2006/relationships/slide" Target="slide11.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audio" Target="../media/audio4.wav"/><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3.xml"/><Relationship Id="rId6" Type="http://schemas.openxmlformats.org/officeDocument/2006/relationships/image" Target="../media/image38.jpe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FA2A56D-6EF5-432E-94EA-49A2D66BB35C}"/>
              </a:ext>
            </a:extLst>
          </p:cNvPr>
          <p:cNvGrpSpPr/>
          <p:nvPr/>
        </p:nvGrpSpPr>
        <p:grpSpPr>
          <a:xfrm>
            <a:off x="0" y="0"/>
            <a:ext cx="12192000" cy="2067871"/>
            <a:chOff x="0" y="-127504"/>
            <a:chExt cx="12192000" cy="1361807"/>
          </a:xfrm>
        </p:grpSpPr>
        <p:sp>
          <p:nvSpPr>
            <p:cNvPr id="5" name="Rectangle: Top Corners Rounded 4">
              <a:extLst>
                <a:ext uri="{FF2B5EF4-FFF2-40B4-BE49-F238E27FC236}">
                  <a16:creationId xmlns:a16="http://schemas.microsoft.com/office/drawing/2014/main" id="{480A6134-7C0A-4A84-9E15-12C6CB78EE8F}"/>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6" name="Rectangle: Top Corners Rounded 5">
              <a:extLst>
                <a:ext uri="{FF2B5EF4-FFF2-40B4-BE49-F238E27FC236}">
                  <a16:creationId xmlns:a16="http://schemas.microsoft.com/office/drawing/2014/main" id="{F5B8D697-CFC1-4509-A88A-E3A1ACC16471}"/>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74868E0A-2416-446D-A73D-ACD3DF98E98D}"/>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8" name="Group 7">
            <a:extLst>
              <a:ext uri="{FF2B5EF4-FFF2-40B4-BE49-F238E27FC236}">
                <a16:creationId xmlns:a16="http://schemas.microsoft.com/office/drawing/2014/main" id="{1C6CFF0F-F854-4DD0-BBDB-C1DE4F00E0BD}"/>
              </a:ext>
            </a:extLst>
          </p:cNvPr>
          <p:cNvGrpSpPr/>
          <p:nvPr/>
        </p:nvGrpSpPr>
        <p:grpSpPr>
          <a:xfrm>
            <a:off x="404014" y="588766"/>
            <a:ext cx="2236024" cy="3156219"/>
            <a:chOff x="299812" y="247841"/>
            <a:chExt cx="2236024" cy="2204862"/>
          </a:xfrm>
        </p:grpSpPr>
        <p:pic>
          <p:nvPicPr>
            <p:cNvPr id="9" name="Picture 8">
              <a:extLst>
                <a:ext uri="{FF2B5EF4-FFF2-40B4-BE49-F238E27FC236}">
                  <a16:creationId xmlns:a16="http://schemas.microsoft.com/office/drawing/2014/main" id="{1C324108-EAA6-43AE-8FF0-8A59FE0BF50D}"/>
                </a:ext>
              </a:extLst>
            </p:cNvPr>
            <p:cNvPicPr>
              <a:picLocks noChangeAspect="1"/>
            </p:cNvPicPr>
            <p:nvPr/>
          </p:nvPicPr>
          <p:blipFill rotWithShape="1">
            <a:blip r:embed="rId3"/>
            <a:srcRect r="32937"/>
            <a:stretch/>
          </p:blipFill>
          <p:spPr>
            <a:xfrm>
              <a:off x="299812" y="361594"/>
              <a:ext cx="2150557" cy="2091109"/>
            </a:xfrm>
            <a:prstGeom prst="rect">
              <a:avLst/>
            </a:prstGeom>
          </p:spPr>
        </p:pic>
        <p:pic>
          <p:nvPicPr>
            <p:cNvPr id="10" name="Picture 9">
              <a:extLst>
                <a:ext uri="{FF2B5EF4-FFF2-40B4-BE49-F238E27FC236}">
                  <a16:creationId xmlns:a16="http://schemas.microsoft.com/office/drawing/2014/main" id="{84B74FF0-B630-468D-A6E9-9839E02CBB16}"/>
                </a:ext>
              </a:extLst>
            </p:cNvPr>
            <p:cNvPicPr>
              <a:picLocks noChangeAspect="1"/>
            </p:cNvPicPr>
            <p:nvPr/>
          </p:nvPicPr>
          <p:blipFill rotWithShape="1">
            <a:blip r:embed="rId4"/>
            <a:srcRect r="34344"/>
            <a:stretch/>
          </p:blipFill>
          <p:spPr>
            <a:xfrm>
              <a:off x="518441" y="247841"/>
              <a:ext cx="2017395" cy="2091109"/>
            </a:xfrm>
            <a:prstGeom prst="rect">
              <a:avLst/>
            </a:prstGeom>
          </p:spPr>
        </p:pic>
      </p:grpSp>
      <p:pic>
        <p:nvPicPr>
          <p:cNvPr id="11" name="Picture 10">
            <a:extLst>
              <a:ext uri="{FF2B5EF4-FFF2-40B4-BE49-F238E27FC236}">
                <a16:creationId xmlns:a16="http://schemas.microsoft.com/office/drawing/2014/main" id="{40772002-0148-4CA0-976E-FF3780FF6FB8}"/>
              </a:ext>
            </a:extLst>
          </p:cNvPr>
          <p:cNvPicPr>
            <a:picLocks noChangeAspect="1"/>
          </p:cNvPicPr>
          <p:nvPr/>
        </p:nvPicPr>
        <p:blipFill rotWithShape="1">
          <a:blip r:embed="rId2"/>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sp>
        <p:nvSpPr>
          <p:cNvPr id="12" name="Oval 11">
            <a:extLst>
              <a:ext uri="{FF2B5EF4-FFF2-40B4-BE49-F238E27FC236}">
                <a16:creationId xmlns:a16="http://schemas.microsoft.com/office/drawing/2014/main" id="{FC4E763E-B30E-4558-ABDE-4EFB5B84421D}"/>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3" name="文本框 22">
            <a:extLst>
              <a:ext uri="{FF2B5EF4-FFF2-40B4-BE49-F238E27FC236}">
                <a16:creationId xmlns:a16="http://schemas.microsoft.com/office/drawing/2014/main" id="{206CE868-3DE5-4122-89DA-2DAEDC5B65CA}"/>
              </a:ext>
            </a:extLst>
          </p:cNvPr>
          <p:cNvSpPr txBox="1"/>
          <p:nvPr/>
        </p:nvSpPr>
        <p:spPr>
          <a:xfrm>
            <a:off x="2044757" y="881999"/>
            <a:ext cx="1304812" cy="1569660"/>
          </a:xfrm>
          <a:prstGeom prst="rect">
            <a:avLst/>
          </a:prstGeom>
          <a:noFill/>
        </p:spPr>
        <p:txBody>
          <a:bodyPr wrap="square" rtlCol="0">
            <a:spAutoFit/>
          </a:bodyPr>
          <a:lstStyle/>
          <a:p>
            <a:pPr algn="ctr"/>
            <a:r>
              <a:rPr lang="en-US" altLang="zh-CN" sz="4800" b="1" dirty="0" err="1">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Bài</a:t>
            </a:r>
            <a:endPar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ctr"/>
            <a:r>
              <a:rPr lang="en-US" altLang="zh-CN" sz="48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rPr>
              <a:t>7</a:t>
            </a:r>
            <a:r>
              <a:rPr lang="en-US" altLang="zh-CN" sz="4800" b="1" dirty="0">
                <a:solidFill>
                  <a:schemeClr val="bg1"/>
                </a:solidFill>
                <a:effectLst/>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4" name="文本框 22">
            <a:extLst>
              <a:ext uri="{FF2B5EF4-FFF2-40B4-BE49-F238E27FC236}">
                <a16:creationId xmlns:a16="http://schemas.microsoft.com/office/drawing/2014/main" id="{45B103D2-C1B2-4858-9DE1-957197353ADC}"/>
              </a:ext>
            </a:extLst>
          </p:cNvPr>
          <p:cNvSpPr txBox="1"/>
          <p:nvPr/>
        </p:nvSpPr>
        <p:spPr>
          <a:xfrm>
            <a:off x="5077232" y="1365944"/>
            <a:ext cx="3825467" cy="923330"/>
          </a:xfrm>
          <a:prstGeom prst="rect">
            <a:avLst/>
          </a:prstGeom>
          <a:noFill/>
        </p:spPr>
        <p:txBody>
          <a:bodyPr wrap="square" rtlCol="0">
            <a:spAutoFit/>
          </a:bodyPr>
          <a:lstStyle/>
          <a:p>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Nói</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và</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nghe</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
        <p:nvSpPr>
          <p:cNvPr id="15" name="文本框 22">
            <a:extLst>
              <a:ext uri="{FF2B5EF4-FFF2-40B4-BE49-F238E27FC236}">
                <a16:creationId xmlns:a16="http://schemas.microsoft.com/office/drawing/2014/main" id="{4AEE775C-168E-485E-ABF3-70F73CDBE3E5}"/>
              </a:ext>
            </a:extLst>
          </p:cNvPr>
          <p:cNvSpPr txBox="1"/>
          <p:nvPr/>
        </p:nvSpPr>
        <p:spPr>
          <a:xfrm>
            <a:off x="2186903" y="3582150"/>
            <a:ext cx="8916526" cy="1754326"/>
          </a:xfrm>
          <a:prstGeom prst="rect">
            <a:avLst/>
          </a:prstGeom>
          <a:noFill/>
        </p:spPr>
        <p:txBody>
          <a:bodyPr wrap="square" rtlCol="0">
            <a:spAutoFit/>
          </a:bodyPr>
          <a:lstStyle/>
          <a:p>
            <a:pPr algn="ct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Kể</a:t>
            </a: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 </a:t>
            </a:r>
            <a:r>
              <a:rPr lang="en-US" altLang="zh-CN" sz="5400" dirty="0" err="1">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chuyện</a:t>
            </a:r>
            <a:endPar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a:p>
            <a:pPr algn="ctr"/>
            <a:r>
              <a:rPr lang="en-US" altLang="zh-CN"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SỰ TÍCH CÂY KHOAI LANG</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6398"/>
            <a:ext cx="12192000" cy="747017"/>
          </a:xfrm>
          <a:prstGeom prst="rect">
            <a:avLst/>
          </a:prstGeom>
        </p:spPr>
      </p:pic>
    </p:spTree>
    <p:extLst>
      <p:ext uri="{BB962C8B-B14F-4D97-AF65-F5344CB8AC3E}">
        <p14:creationId xmlns:p14="http://schemas.microsoft.com/office/powerpoint/2010/main" val="12670398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3">
                                            <p:txEl>
                                              <p:pRg st="0" end="0"/>
                                            </p:txEl>
                                          </p:spTgt>
                                        </p:tgtEl>
                                        <p:attrNameLst>
                                          <p:attrName>ppt_w</p:attrName>
                                        </p:attrNameLst>
                                      </p:cBhvr>
                                    </p:anim>
                                    <p:anim by="(#ppt_w*0.50)" calcmode="lin" valueType="num">
                                      <p:cBhvr>
                                        <p:cTn id="8" dur="500" decel="50000" autoRev="1" fill="hold">
                                          <p:stCondLst>
                                            <p:cond delay="0"/>
                                          </p:stCondLst>
                                        </p:cTn>
                                        <p:tgtEl>
                                          <p:spTgt spid="13">
                                            <p:txEl>
                                              <p:pRg st="0" end="0"/>
                                            </p:txEl>
                                          </p:spTgt>
                                        </p:tgtEl>
                                        <p:attrNameLst>
                                          <p:attrName>ppt_x</p:attrName>
                                        </p:attrNameLst>
                                      </p:cBhvr>
                                    </p:anim>
                                    <p:anim from="(-#ppt_h/2)" to="(#ppt_y)" calcmode="lin" valueType="num">
                                      <p:cBhvr>
                                        <p:cTn id="9" dur="1000" fill="hold">
                                          <p:stCondLst>
                                            <p:cond delay="0"/>
                                          </p:stCondLst>
                                        </p:cTn>
                                        <p:tgtEl>
                                          <p:spTgt spid="13">
                                            <p:txEl>
                                              <p:pRg st="0" end="0"/>
                                            </p:txEl>
                                          </p:spTgt>
                                        </p:tgtEl>
                                        <p:attrNameLst>
                                          <p:attrName>ppt_y</p:attrName>
                                        </p:attrNameLst>
                                      </p:cBhvr>
                                    </p:anim>
                                    <p:animRot by="21600000">
                                      <p:cBhvr>
                                        <p:cTn id="10" dur="1000" fill="hold">
                                          <p:stCondLst>
                                            <p:cond delay="0"/>
                                          </p:stCondLst>
                                        </p:cTn>
                                        <p:tgtEl>
                                          <p:spTgt spid="13">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3">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3">
                                            <p:txEl>
                                              <p:pRg st="1" end="1"/>
                                            </p:txEl>
                                          </p:spTgt>
                                        </p:tgtEl>
                                        <p:attrNameLst>
                                          <p:attrName>ppt_w</p:attrName>
                                        </p:attrNameLst>
                                      </p:cBhvr>
                                    </p:anim>
                                    <p:anim by="(#ppt_w*0.50)" calcmode="lin" valueType="num">
                                      <p:cBhvr>
                                        <p:cTn id="14" dur="500" decel="50000" autoRev="1" fill="hold">
                                          <p:stCondLst>
                                            <p:cond delay="0"/>
                                          </p:stCondLst>
                                        </p:cTn>
                                        <p:tgtEl>
                                          <p:spTgt spid="13">
                                            <p:txEl>
                                              <p:pRg st="1" end="1"/>
                                            </p:txEl>
                                          </p:spTgt>
                                        </p:tgtEl>
                                        <p:attrNameLst>
                                          <p:attrName>ppt_x</p:attrName>
                                        </p:attrNameLst>
                                      </p:cBhvr>
                                    </p:anim>
                                    <p:anim from="(-#ppt_h/2)" to="(#ppt_y)" calcmode="lin" valueType="num">
                                      <p:cBhvr>
                                        <p:cTn id="15" dur="1000" fill="hold">
                                          <p:stCondLst>
                                            <p:cond delay="0"/>
                                          </p:stCondLst>
                                        </p:cTn>
                                        <p:tgtEl>
                                          <p:spTgt spid="13">
                                            <p:txEl>
                                              <p:pRg st="1" end="1"/>
                                            </p:txEl>
                                          </p:spTgt>
                                        </p:tgtEl>
                                        <p:attrNameLst>
                                          <p:attrName>ppt_y</p:attrName>
                                        </p:attrNameLst>
                                      </p:cBhvr>
                                    </p:anim>
                                    <p:animRot by="21600000">
                                      <p:cBhvr>
                                        <p:cTn id="16" dur="1000" fill="hold">
                                          <p:stCondLst>
                                            <p:cond delay="0"/>
                                          </p:stCondLst>
                                        </p:cTn>
                                        <p:tgtEl>
                                          <p:spTgt spid="13">
                                            <p:txEl>
                                              <p:pRg st="1" end="1"/>
                                            </p:txEl>
                                          </p:spTgt>
                                        </p:tgtEl>
                                        <p:attrNameLst>
                                          <p:attrName>r</p:attrName>
                                        </p:attrNameLst>
                                      </p:cBhvr>
                                    </p:animRot>
                                  </p:childTnLst>
                                </p:cTn>
                              </p:par>
                            </p:childTnLst>
                          </p:cTn>
                        </p:par>
                        <p:par>
                          <p:cTn id="17" fill="hold">
                            <p:stCondLst>
                              <p:cond delay="1060"/>
                            </p:stCondLst>
                            <p:childTnLst>
                              <p:par>
                                <p:cTn id="18" presetID="16" presetClass="entr" presetSubtype="37"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outVertical)">
                                      <p:cBhvr>
                                        <p:cTn id="20" dur="500"/>
                                        <p:tgtEl>
                                          <p:spTgt spid="16"/>
                                        </p:tgtEl>
                                      </p:cBhvr>
                                    </p:animEffect>
                                  </p:childTnLst>
                                </p:cTn>
                              </p:par>
                              <p:par>
                                <p:cTn id="21" presetID="56" presetClass="entr" presetSubtype="0" fill="hold" nodeType="withEffect">
                                  <p:stCondLst>
                                    <p:cond delay="0"/>
                                  </p:stCondLst>
                                  <p:iterate type="lt">
                                    <p:tmPct val="3000"/>
                                  </p:iterate>
                                  <p:childTnLst>
                                    <p:set>
                                      <p:cBhvr>
                                        <p:cTn id="22" dur="1" fill="hold">
                                          <p:stCondLst>
                                            <p:cond delay="0"/>
                                          </p:stCondLst>
                                        </p:cTn>
                                        <p:tgtEl>
                                          <p:spTgt spid="14">
                                            <p:txEl>
                                              <p:pRg st="0" end="0"/>
                                            </p:txEl>
                                          </p:spTgt>
                                        </p:tgtEl>
                                        <p:attrNameLst>
                                          <p:attrName>style.visibility</p:attrName>
                                        </p:attrNameLst>
                                      </p:cBhvr>
                                      <p:to>
                                        <p:strVal val="visible"/>
                                      </p:to>
                                    </p:set>
                                    <p:anim by="(-#ppt_w*2)" calcmode="lin" valueType="num">
                                      <p:cBhvr rctx="PPT">
                                        <p:cTn id="23" dur="500" autoRev="1" fill="hold">
                                          <p:stCondLst>
                                            <p:cond delay="0"/>
                                          </p:stCondLst>
                                        </p:cTn>
                                        <p:tgtEl>
                                          <p:spTgt spid="14">
                                            <p:txEl>
                                              <p:pRg st="0" end="0"/>
                                            </p:txEl>
                                          </p:spTgt>
                                        </p:tgtEl>
                                        <p:attrNameLst>
                                          <p:attrName>ppt_w</p:attrName>
                                        </p:attrNameLst>
                                      </p:cBhvr>
                                    </p:anim>
                                    <p:anim by="(#ppt_w*0.50)" calcmode="lin" valueType="num">
                                      <p:cBhvr>
                                        <p:cTn id="24" dur="500" decel="50000" autoRev="1" fill="hold">
                                          <p:stCondLst>
                                            <p:cond delay="0"/>
                                          </p:stCondLst>
                                        </p:cTn>
                                        <p:tgtEl>
                                          <p:spTgt spid="14">
                                            <p:txEl>
                                              <p:pRg st="0" end="0"/>
                                            </p:txEl>
                                          </p:spTgt>
                                        </p:tgtEl>
                                        <p:attrNameLst>
                                          <p:attrName>ppt_x</p:attrName>
                                        </p:attrNameLst>
                                      </p:cBhvr>
                                    </p:anim>
                                    <p:anim from="(-#ppt_h/2)" to="(#ppt_y)" calcmode="lin" valueType="num">
                                      <p:cBhvr>
                                        <p:cTn id="25" dur="1000" fill="hold">
                                          <p:stCondLst>
                                            <p:cond delay="0"/>
                                          </p:stCondLst>
                                        </p:cTn>
                                        <p:tgtEl>
                                          <p:spTgt spid="14">
                                            <p:txEl>
                                              <p:pRg st="0" end="0"/>
                                            </p:txEl>
                                          </p:spTgt>
                                        </p:tgtEl>
                                        <p:attrNameLst>
                                          <p:attrName>ppt_y</p:attrName>
                                        </p:attrNameLst>
                                      </p:cBhvr>
                                    </p:anim>
                                    <p:animRot by="21600000">
                                      <p:cBhvr>
                                        <p:cTn id="26" dur="1000" fill="hold">
                                          <p:stCondLst>
                                            <p:cond delay="0"/>
                                          </p:stCondLst>
                                        </p:cTn>
                                        <p:tgtEl>
                                          <p:spTgt spid="14">
                                            <p:txEl>
                                              <p:pRg st="0" end="0"/>
                                            </p:txEl>
                                          </p:spTgt>
                                        </p:tgtEl>
                                        <p:attrNameLst>
                                          <p:attrName>r</p:attrName>
                                        </p:attrNameLst>
                                      </p:cBhvr>
                                    </p:animRot>
                                  </p:childTnLst>
                                </p:cTn>
                              </p:par>
                              <p:par>
                                <p:cTn id="27" presetID="56" presetClass="entr" presetSubtype="0" fill="hold" nodeType="withEffect">
                                  <p:stCondLst>
                                    <p:cond delay="0"/>
                                  </p:stCondLst>
                                  <p:iterate type="lt">
                                    <p:tmPct val="3000"/>
                                  </p:iterate>
                                  <p:childTnLst>
                                    <p:set>
                                      <p:cBhvr>
                                        <p:cTn id="28" dur="1" fill="hold">
                                          <p:stCondLst>
                                            <p:cond delay="0"/>
                                          </p:stCondLst>
                                        </p:cTn>
                                        <p:tgtEl>
                                          <p:spTgt spid="15">
                                            <p:txEl>
                                              <p:pRg st="0" end="0"/>
                                            </p:txEl>
                                          </p:spTgt>
                                        </p:tgtEl>
                                        <p:attrNameLst>
                                          <p:attrName>style.visibility</p:attrName>
                                        </p:attrNameLst>
                                      </p:cBhvr>
                                      <p:to>
                                        <p:strVal val="visible"/>
                                      </p:to>
                                    </p:set>
                                    <p:anim by="(-#ppt_w*2)" calcmode="lin" valueType="num">
                                      <p:cBhvr rctx="PPT">
                                        <p:cTn id="29" dur="500" autoRev="1" fill="hold">
                                          <p:stCondLst>
                                            <p:cond delay="0"/>
                                          </p:stCondLst>
                                        </p:cTn>
                                        <p:tgtEl>
                                          <p:spTgt spid="15">
                                            <p:txEl>
                                              <p:pRg st="0" end="0"/>
                                            </p:txEl>
                                          </p:spTgt>
                                        </p:tgtEl>
                                        <p:attrNameLst>
                                          <p:attrName>ppt_w</p:attrName>
                                        </p:attrNameLst>
                                      </p:cBhvr>
                                    </p:anim>
                                    <p:anim by="(#ppt_w*0.50)" calcmode="lin" valueType="num">
                                      <p:cBhvr>
                                        <p:cTn id="30" dur="500" decel="50000" autoRev="1" fill="hold">
                                          <p:stCondLst>
                                            <p:cond delay="0"/>
                                          </p:stCondLst>
                                        </p:cTn>
                                        <p:tgtEl>
                                          <p:spTgt spid="15">
                                            <p:txEl>
                                              <p:pRg st="0" end="0"/>
                                            </p:txEl>
                                          </p:spTgt>
                                        </p:tgtEl>
                                        <p:attrNameLst>
                                          <p:attrName>ppt_x</p:attrName>
                                        </p:attrNameLst>
                                      </p:cBhvr>
                                    </p:anim>
                                    <p:anim from="(-#ppt_h/2)" to="(#ppt_y)" calcmode="lin" valueType="num">
                                      <p:cBhvr>
                                        <p:cTn id="31" dur="1000" fill="hold">
                                          <p:stCondLst>
                                            <p:cond delay="0"/>
                                          </p:stCondLst>
                                        </p:cTn>
                                        <p:tgtEl>
                                          <p:spTgt spid="15">
                                            <p:txEl>
                                              <p:pRg st="0" end="0"/>
                                            </p:txEl>
                                          </p:spTgt>
                                        </p:tgtEl>
                                        <p:attrNameLst>
                                          <p:attrName>ppt_y</p:attrName>
                                        </p:attrNameLst>
                                      </p:cBhvr>
                                    </p:anim>
                                    <p:animRot by="21600000">
                                      <p:cBhvr>
                                        <p:cTn id="32" dur="1000" fill="hold">
                                          <p:stCondLst>
                                            <p:cond delay="0"/>
                                          </p:stCondLst>
                                        </p:cTn>
                                        <p:tgtEl>
                                          <p:spTgt spid="15">
                                            <p:txEl>
                                              <p:pRg st="0" end="0"/>
                                            </p:txEl>
                                          </p:spTgt>
                                        </p:tgtEl>
                                        <p:attrNameLst>
                                          <p:attrName>r</p:attrName>
                                        </p:attrNameLst>
                                      </p:cBhvr>
                                    </p:animRot>
                                  </p:childTnLst>
                                </p:cTn>
                              </p:par>
                              <p:par>
                                <p:cTn id="33" presetID="56" presetClass="entr" presetSubtype="0" fill="hold" nodeType="withEffect">
                                  <p:stCondLst>
                                    <p:cond delay="0"/>
                                  </p:stCondLst>
                                  <p:iterate type="lt">
                                    <p:tmPct val="3000"/>
                                  </p:iterate>
                                  <p:childTnLst>
                                    <p:set>
                                      <p:cBhvr>
                                        <p:cTn id="34" dur="1" fill="hold">
                                          <p:stCondLst>
                                            <p:cond delay="0"/>
                                          </p:stCondLst>
                                        </p:cTn>
                                        <p:tgtEl>
                                          <p:spTgt spid="15">
                                            <p:txEl>
                                              <p:pRg st="1" end="1"/>
                                            </p:txEl>
                                          </p:spTgt>
                                        </p:tgtEl>
                                        <p:attrNameLst>
                                          <p:attrName>style.visibility</p:attrName>
                                        </p:attrNameLst>
                                      </p:cBhvr>
                                      <p:to>
                                        <p:strVal val="visible"/>
                                      </p:to>
                                    </p:set>
                                    <p:anim by="(-#ppt_w*2)" calcmode="lin" valueType="num">
                                      <p:cBhvr rctx="PPT">
                                        <p:cTn id="35" dur="500" autoRev="1" fill="hold">
                                          <p:stCondLst>
                                            <p:cond delay="0"/>
                                          </p:stCondLst>
                                        </p:cTn>
                                        <p:tgtEl>
                                          <p:spTgt spid="15">
                                            <p:txEl>
                                              <p:pRg st="1" end="1"/>
                                            </p:txEl>
                                          </p:spTgt>
                                        </p:tgtEl>
                                        <p:attrNameLst>
                                          <p:attrName>ppt_w</p:attrName>
                                        </p:attrNameLst>
                                      </p:cBhvr>
                                    </p:anim>
                                    <p:anim by="(#ppt_w*0.50)" calcmode="lin" valueType="num">
                                      <p:cBhvr>
                                        <p:cTn id="36" dur="500" decel="50000" autoRev="1" fill="hold">
                                          <p:stCondLst>
                                            <p:cond delay="0"/>
                                          </p:stCondLst>
                                        </p:cTn>
                                        <p:tgtEl>
                                          <p:spTgt spid="15">
                                            <p:txEl>
                                              <p:pRg st="1" end="1"/>
                                            </p:txEl>
                                          </p:spTgt>
                                        </p:tgtEl>
                                        <p:attrNameLst>
                                          <p:attrName>ppt_x</p:attrName>
                                        </p:attrNameLst>
                                      </p:cBhvr>
                                    </p:anim>
                                    <p:anim from="(-#ppt_h/2)" to="(#ppt_y)" calcmode="lin" valueType="num">
                                      <p:cBhvr>
                                        <p:cTn id="37" dur="1000" fill="hold">
                                          <p:stCondLst>
                                            <p:cond delay="0"/>
                                          </p:stCondLst>
                                        </p:cTn>
                                        <p:tgtEl>
                                          <p:spTgt spid="15">
                                            <p:txEl>
                                              <p:pRg st="1" end="1"/>
                                            </p:txEl>
                                          </p:spTgt>
                                        </p:tgtEl>
                                        <p:attrNameLst>
                                          <p:attrName>ppt_y</p:attrName>
                                        </p:attrNameLst>
                                      </p:cBhvr>
                                    </p:anim>
                                    <p:animRot by="21600000">
                                      <p:cBhvr>
                                        <p:cTn id="38" dur="1000" fill="hold">
                                          <p:stCondLst>
                                            <p:cond delay="0"/>
                                          </p:stCondLst>
                                        </p:cTn>
                                        <p:tgtEl>
                                          <p:spTgt spid="15">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3"/>
          <p:cNvPicPr>
            <a:picLocks noChangeAspect="1"/>
          </p:cNvPicPr>
          <p:nvPr/>
        </p:nvPicPr>
        <p:blipFill>
          <a:blip r:embed="rId4"/>
          <a:stretch>
            <a:fillRect/>
          </a:stretch>
        </p:blipFill>
        <p:spPr>
          <a:xfrm>
            <a:off x="5833533" y="-50800"/>
            <a:ext cx="1940984" cy="1858433"/>
          </a:xfrm>
          <a:prstGeom prst="rect">
            <a:avLst/>
          </a:prstGeom>
          <a:noFill/>
          <a:ln w="9525">
            <a:noFill/>
          </a:ln>
        </p:spPr>
      </p:pic>
      <p:pic>
        <p:nvPicPr>
          <p:cNvPr id="27651" name="Picture 4"/>
          <p:cNvPicPr>
            <a:picLocks noChangeAspect="1"/>
          </p:cNvPicPr>
          <p:nvPr/>
        </p:nvPicPr>
        <p:blipFill>
          <a:blip r:embed="rId5"/>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6"/>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7 candies </a:t>
            </a:r>
          </a:p>
        </p:txBody>
      </p:sp>
      <p:sp>
        <p:nvSpPr>
          <p:cNvPr id="27" name="Rectangle: Folded Corner 26"/>
          <p:cNvSpPr/>
          <p:nvPr/>
        </p:nvSpPr>
        <p:spPr>
          <a:xfrm>
            <a:off x="683684" y="381000"/>
            <a:ext cx="10742083" cy="1229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Điều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may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mắn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đã</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đến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hai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endParaRPr kumimoji="0"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 name="Rectangle: Folded Corner 27"/>
          <p:cNvSpPr/>
          <p:nvPr/>
        </p:nvSpPr>
        <p:spPr>
          <a:xfrm>
            <a:off x="679451" y="1885951"/>
            <a:ext cx="10769600" cy="148378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Cậu bé đào được một củ rất kì lạ, nấu lên có mùi thơm nên mang về biếu bà.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7656" name="Rectangle 32"/>
          <p:cNvSpPr/>
          <p:nvPr/>
        </p:nvSpPr>
        <p:spPr>
          <a:xfrm rot="5600923">
            <a:off x="3160184" y="4940300"/>
            <a:ext cx="1447800" cy="251884"/>
          </a:xfrm>
          <a:prstGeom prst="rect">
            <a:avLst/>
          </a:prstGeom>
          <a:blipFill rotWithShape="1">
            <a:blip r:embed="rId7"/>
          </a:blipFill>
          <a:ln w="12700">
            <a:noFill/>
          </a:ln>
        </p:spPr>
        <p:txBody>
          <a:bodyPr rot="10800000" vert="eaVert"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27658" name="Picture 34"/>
          <p:cNvPicPr>
            <a:picLocks noChangeAspect="1"/>
          </p:cNvPicPr>
          <p:nvPr/>
        </p:nvPicPr>
        <p:blipFill>
          <a:blip r:embed="rId8"/>
          <a:stretch>
            <a:fillRect/>
          </a:stretch>
        </p:blipFill>
        <p:spPr>
          <a:xfrm>
            <a:off x="3572933" y="5458884"/>
            <a:ext cx="952500" cy="1018116"/>
          </a:xfrm>
          <a:prstGeom prst="rect">
            <a:avLst/>
          </a:prstGeom>
          <a:noFill/>
          <a:ln w="9525">
            <a:noFill/>
          </a:ln>
        </p:spPr>
      </p:pic>
      <p:grpSp>
        <p:nvGrpSpPr>
          <p:cNvPr id="27659" name="Flowchart: Summing Junction 35"/>
          <p:cNvGrpSpPr/>
          <p:nvPr/>
        </p:nvGrpSpPr>
        <p:grpSpPr>
          <a:xfrm>
            <a:off x="2590800" y="4944533"/>
            <a:ext cx="182033" cy="182033"/>
            <a:chOff x="1632" y="3114"/>
            <a:chExt cx="115" cy="115"/>
          </a:xfrm>
        </p:grpSpPr>
        <p:pic>
          <p:nvPicPr>
            <p:cNvPr id="27666" name="Flowchart: Summing Junction 35"/>
            <p:cNvPicPr/>
            <p:nvPr/>
          </p:nvPicPr>
          <p:blipFill>
            <a:blip r:embed="rId9"/>
            <a:stretch>
              <a:fillRect/>
            </a:stretch>
          </p:blipFill>
          <p:spPr>
            <a:xfrm>
              <a:off x="1632" y="3114"/>
              <a:ext cx="115" cy="115"/>
            </a:xfrm>
            <a:prstGeom prst="rect">
              <a:avLst/>
            </a:prstGeom>
            <a:noFill/>
            <a:ln w="9525">
              <a:noFill/>
            </a:ln>
          </p:spPr>
        </p:pic>
        <p:sp>
          <p:nvSpPr>
            <p:cNvPr id="27667" name="Text Box 13"/>
            <p:cNvSpPr txBox="1"/>
            <p:nvPr/>
          </p:nvSpPr>
          <p:spPr>
            <a:xfrm>
              <a:off x="1655" y="3138"/>
              <a:ext cx="69" cy="68"/>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pic>
        <p:nvPicPr>
          <p:cNvPr id="27660" name="Picture 37"/>
          <p:cNvPicPr>
            <a:picLocks noChangeAspect="1"/>
          </p:cNvPicPr>
          <p:nvPr/>
        </p:nvPicPr>
        <p:blipFill>
          <a:blip r:embed="rId10"/>
          <a:stretch>
            <a:fillRect/>
          </a:stretch>
        </p:blipFill>
        <p:spPr>
          <a:xfrm>
            <a:off x="5001684" y="5154084"/>
            <a:ext cx="1166283" cy="1276349"/>
          </a:xfrm>
          <a:prstGeom prst="rect">
            <a:avLst/>
          </a:prstGeom>
          <a:noFill/>
          <a:ln w="9525">
            <a:noFill/>
          </a:ln>
        </p:spPr>
      </p:pic>
      <p:pic>
        <p:nvPicPr>
          <p:cNvPr id="27661" name="Picture 44"/>
          <p:cNvPicPr>
            <a:picLocks noChangeAspect="1"/>
          </p:cNvPicPr>
          <p:nvPr/>
        </p:nvPicPr>
        <p:blipFill>
          <a:blip r:embed="rId10"/>
          <a:stretch>
            <a:fillRect/>
          </a:stretch>
        </p:blipFill>
        <p:spPr>
          <a:xfrm>
            <a:off x="0" y="3972984"/>
            <a:ext cx="1164167" cy="1276349"/>
          </a:xfrm>
          <a:prstGeom prst="rect">
            <a:avLst/>
          </a:prstGeom>
          <a:noFill/>
          <a:ln w="9525">
            <a:noFill/>
          </a:ln>
        </p:spPr>
      </p:pic>
      <p:pic>
        <p:nvPicPr>
          <p:cNvPr id="27662" name="Picture 48"/>
          <p:cNvPicPr>
            <a:picLocks noChangeAspect="1"/>
          </p:cNvPicPr>
          <p:nvPr/>
        </p:nvPicPr>
        <p:blipFill>
          <a:blip r:embed="rId11"/>
          <a:stretch>
            <a:fillRect/>
          </a:stretch>
        </p:blipFill>
        <p:spPr>
          <a:xfrm>
            <a:off x="1610784" y="4480984"/>
            <a:ext cx="778933" cy="768349"/>
          </a:xfrm>
          <a:prstGeom prst="rect">
            <a:avLst/>
          </a:prstGeom>
          <a:noFill/>
          <a:ln w="9525">
            <a:noFill/>
          </a:ln>
        </p:spPr>
      </p:pic>
      <p:pic>
        <p:nvPicPr>
          <p:cNvPr id="27663" name="Picture 50"/>
          <p:cNvPicPr>
            <a:picLocks noChangeAspect="1"/>
          </p:cNvPicPr>
          <p:nvPr/>
        </p:nvPicPr>
        <p:blipFill>
          <a:blip r:embed="rId12"/>
          <a:stretch>
            <a:fillRect/>
          </a:stretch>
        </p:blipFill>
        <p:spPr>
          <a:xfrm flipH="1">
            <a:off x="3018367" y="4614333"/>
            <a:ext cx="878417" cy="844551"/>
          </a:xfrm>
          <a:prstGeom prst="rect">
            <a:avLst/>
          </a:prstGeom>
          <a:noFill/>
          <a:ln w="9525">
            <a:noFill/>
          </a:ln>
        </p:spPr>
      </p:pic>
      <p:pic>
        <p:nvPicPr>
          <p:cNvPr id="53" name="Picture 52"/>
          <p:cNvPicPr>
            <a:picLocks noChangeAspect="1"/>
          </p:cNvPicPr>
          <p:nvPr/>
        </p:nvPicPr>
        <p:blipFill>
          <a:blip r:embed="rId13"/>
          <a:stretch>
            <a:fillRect/>
          </a:stretch>
        </p:blipFill>
        <p:spPr>
          <a:xfrm>
            <a:off x="9884833" y="3920067"/>
            <a:ext cx="495300" cy="438151"/>
          </a:xfrm>
          <a:prstGeom prst="rect">
            <a:avLst/>
          </a:prstGeom>
          <a:noFill/>
          <a:ln w="9525">
            <a:noFill/>
          </a:ln>
        </p:spPr>
      </p:pic>
      <p:pic>
        <p:nvPicPr>
          <p:cNvPr id="55" name="Picture 54"/>
          <p:cNvPicPr>
            <a:picLocks noChangeAspect="1"/>
          </p:cNvPicPr>
          <p:nvPr/>
        </p:nvPicPr>
        <p:blipFill>
          <a:blip r:embed="rId14"/>
          <a:stretch>
            <a:fillRect/>
          </a:stretch>
        </p:blipFill>
        <p:spPr>
          <a:xfrm>
            <a:off x="11051117" y="3822700"/>
            <a:ext cx="713316" cy="1191684"/>
          </a:xfrm>
          <a:prstGeom prst="rect">
            <a:avLst/>
          </a:prstGeom>
          <a:noFill/>
          <a:ln w="9525">
            <a:noFill/>
          </a:ln>
        </p:spPr>
      </p:pic>
      <p:sp>
        <p:nvSpPr>
          <p:cNvPr id="3" name="Arrow: Pentagon 30">
            <a:hlinkClick r:id="rId15"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7"/>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388600" y="-3704"/>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par>
                                <p:cTn id="29" presetID="10"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par>
                          <p:cTn id="32" fill="hold">
                            <p:stCondLst>
                              <p:cond delay="2500"/>
                            </p:stCondLst>
                            <p:childTnLst>
                              <p:par>
                                <p:cTn id="33" presetID="32" presetClass="emph" presetSubtype="0" repeatCount="indefinite" fill="hold" grpId="1" nodeType="afterEffect">
                                  <p:stCondLst>
                                    <p:cond delay="0"/>
                                  </p:stCondLst>
                                  <p:childTnLst>
                                    <p:animRot by="120000">
                                      <p:cBhvr>
                                        <p:cTn id="34" dur="100" fill="hold">
                                          <p:stCondLst>
                                            <p:cond delay="0"/>
                                          </p:stCondLst>
                                        </p:cTn>
                                        <p:tgtEl>
                                          <p:spTgt spid="9"/>
                                        </p:tgtEl>
                                        <p:attrNameLst>
                                          <p:attrName>r</p:attrName>
                                        </p:attrNameLst>
                                      </p:cBhvr>
                                    </p:animRot>
                                    <p:animRot by="-240000">
                                      <p:cBhvr>
                                        <p:cTn id="35" dur="200" fill="hold">
                                          <p:stCondLst>
                                            <p:cond delay="200"/>
                                          </p:stCondLst>
                                        </p:cTn>
                                        <p:tgtEl>
                                          <p:spTgt spid="9"/>
                                        </p:tgtEl>
                                        <p:attrNameLst>
                                          <p:attrName>r</p:attrName>
                                        </p:attrNameLst>
                                      </p:cBhvr>
                                    </p:animRot>
                                    <p:animRot by="240000">
                                      <p:cBhvr>
                                        <p:cTn id="36" dur="200" fill="hold">
                                          <p:stCondLst>
                                            <p:cond delay="400"/>
                                          </p:stCondLst>
                                        </p:cTn>
                                        <p:tgtEl>
                                          <p:spTgt spid="9"/>
                                        </p:tgtEl>
                                        <p:attrNameLst>
                                          <p:attrName>r</p:attrName>
                                        </p:attrNameLst>
                                      </p:cBhvr>
                                    </p:animRot>
                                    <p:animRot by="-240000">
                                      <p:cBhvr>
                                        <p:cTn id="37" dur="200" fill="hold">
                                          <p:stCondLst>
                                            <p:cond delay="600"/>
                                          </p:stCondLst>
                                        </p:cTn>
                                        <p:tgtEl>
                                          <p:spTgt spid="9"/>
                                        </p:tgtEl>
                                        <p:attrNameLst>
                                          <p:attrName>r</p:attrName>
                                        </p:attrNameLst>
                                      </p:cBhvr>
                                    </p:animRot>
                                    <p:animRot by="120000">
                                      <p:cBhvr>
                                        <p:cTn id="38"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2 candies </a:t>
            </a:r>
          </a:p>
        </p:txBody>
      </p:sp>
      <p:sp>
        <p:nvSpPr>
          <p:cNvPr id="27" name="Rectangle: Folded Corner 26"/>
          <p:cNvSpPr/>
          <p:nvPr/>
        </p:nvSpPr>
        <p:spPr>
          <a:xfrm>
            <a:off x="508000" y="277284"/>
            <a:ext cx="10987617"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Hai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bà</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cháu</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đã</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làm</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gì</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để</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giúp</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đỡ</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mọi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người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hết</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đói</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 </a:t>
            </a:r>
            <a:r>
              <a:rPr kumimoji="0" lang="en-US"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khổ</a:t>
            </a:r>
            <a:r>
              <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ea"/>
              </a:rPr>
              <a:t>?</a:t>
            </a:r>
          </a:p>
        </p:txBody>
      </p:sp>
      <p:sp>
        <p:nvSpPr>
          <p:cNvPr id="28" name="Rectangle: Folded Corner 27"/>
          <p:cNvSpPr/>
          <p:nvPr/>
        </p:nvSpPr>
        <p:spPr>
          <a:xfrm>
            <a:off x="508000" y="2131695"/>
            <a:ext cx="11110595" cy="1923415"/>
          </a:xfrm>
          <a:prstGeom prst="foldedCorner">
            <a:avLst>
              <a:gd name="adj" fmla="val 16667"/>
            </a:avLst>
          </a:prstGeom>
          <a:solidFill>
            <a:schemeClr val="bg1">
              <a:alpha val="90195"/>
            </a:schemeClr>
          </a:solidFill>
          <a:ln w="12700">
            <a:noFill/>
          </a:ln>
        </p:spPr>
        <p:txBody>
          <a:bodyPr lIns="91440" tIns="45720" rIns="91440" bIns="45720" anchor="ctr" anchorCtr="0"/>
          <a:lstStyle/>
          <a:p>
            <a:pPr marL="571500" marR="0" lvl="0" indent="-571500" algn="ctr" defTabSz="685800" rtl="0" eaLnBrk="1" fontAlgn="auto" latinLnBrk="0" hangingPunct="1">
              <a:lnSpc>
                <a:spcPct val="100000"/>
              </a:lnSpc>
              <a:spcBef>
                <a:spcPts val="0"/>
              </a:spcBef>
              <a:spcAft>
                <a:spcPts val="0"/>
              </a:spcAft>
              <a:buClrTx/>
              <a:buSzTx/>
              <a:buFontTx/>
              <a:buChar char="-"/>
              <a:tabLst/>
              <a:defRPr/>
            </a:pPr>
            <a:r>
              <a:rPr lang="en-US" altLang="vi-VN" sz="28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Hai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chia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sẻ</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khoai</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lang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cho</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28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làng</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8680" name="Rectangle 32"/>
          <p:cNvSpPr/>
          <p:nvPr/>
        </p:nvSpPr>
        <p:spPr>
          <a:xfrm rot="5600923">
            <a:off x="2829984" y="4993217"/>
            <a:ext cx="2438400" cy="251883"/>
          </a:xfrm>
          <a:prstGeom prst="rect">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8683" name="Flowchart: Summing Junction 35"/>
          <p:cNvGrpSpPr/>
          <p:nvPr/>
        </p:nvGrpSpPr>
        <p:grpSpPr>
          <a:xfrm>
            <a:off x="4011084" y="4182533"/>
            <a:ext cx="184149" cy="177800"/>
            <a:chOff x="2527" y="2634"/>
            <a:chExt cx="115" cy="112"/>
          </a:xfrm>
        </p:grpSpPr>
        <p:pic>
          <p:nvPicPr>
            <p:cNvPr id="28690" name="Flowchart: Summing Junction 35"/>
            <p:cNvPicPr/>
            <p:nvPr/>
          </p:nvPicPr>
          <p:blipFill>
            <a:blip r:embed="rId7"/>
            <a:stretch>
              <a:fillRect/>
            </a:stretch>
          </p:blipFill>
          <p:spPr>
            <a:xfrm>
              <a:off x="2527" y="2634"/>
              <a:ext cx="115" cy="112"/>
            </a:xfrm>
            <a:prstGeom prst="rect">
              <a:avLst/>
            </a:prstGeom>
            <a:noFill/>
            <a:ln w="9525">
              <a:noFill/>
            </a:ln>
          </p:spPr>
        </p:pic>
        <p:sp>
          <p:nvSpPr>
            <p:cNvPr id="28691"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3" name="Arrow: Pentagon 30">
            <a:hlinkClick r:id="rId8"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0134" y="-29103"/>
            <a:ext cx="1710362" cy="3063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00">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3885348" y="469060"/>
            <a:ext cx="4689509" cy="477054"/>
          </a:xfrm>
          <a:prstGeom prst="rect">
            <a:avLst/>
          </a:prstGeom>
          <a:noFill/>
        </p:spPr>
        <p:txBody>
          <a:bodyPr wrap="square" rtlCol="0">
            <a:spAutoFit/>
          </a:bodyPr>
          <a:lstStyle/>
          <a:p>
            <a:pPr algn="ct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Tiêu</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chí</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đánh</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giá</a:t>
            </a:r>
            <a:r>
              <a:rPr lang="en-US" sz="25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nvGrpSpPr>
          <p:cNvPr id="38" name="Group 37">
            <a:extLst>
              <a:ext uri="{FF2B5EF4-FFF2-40B4-BE49-F238E27FC236}">
                <a16:creationId xmlns:a16="http://schemas.microsoft.com/office/drawing/2014/main" id="{E6964CF0-F867-40B3-B2B1-3674F9622D67}"/>
              </a:ext>
            </a:extLst>
          </p:cNvPr>
          <p:cNvGrpSpPr/>
          <p:nvPr/>
        </p:nvGrpSpPr>
        <p:grpSpPr>
          <a:xfrm>
            <a:off x="6946247" y="889268"/>
            <a:ext cx="4957314" cy="3251044"/>
            <a:chOff x="-3765218" y="2205463"/>
            <a:chExt cx="4957314" cy="3251044"/>
          </a:xfrm>
        </p:grpSpPr>
        <p:pic>
          <p:nvPicPr>
            <p:cNvPr id="32" name="PA_图片 6">
              <a:extLst>
                <a:ext uri="{FF2B5EF4-FFF2-40B4-BE49-F238E27FC236}">
                  <a16:creationId xmlns:a16="http://schemas.microsoft.com/office/drawing/2014/main" id="{32759546-28A9-4DC2-9605-8623813D24D4}"/>
                </a:ext>
              </a:extLst>
            </p:cNvPr>
            <p:cNvPicPr>
              <a:picLocks noChangeAspect="1"/>
            </p:cNvPicPr>
            <p:nvPr>
              <p:custDataLst>
                <p:tags r:id="rId3"/>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765218" y="2205463"/>
              <a:ext cx="4957314" cy="3251044"/>
            </a:xfrm>
            <a:prstGeom prst="rect">
              <a:avLst/>
            </a:prstGeom>
          </p:spPr>
        </p:pic>
        <p:sp>
          <p:nvSpPr>
            <p:cNvPr id="37" name="TextBox 36">
              <a:extLst>
                <a:ext uri="{FF2B5EF4-FFF2-40B4-BE49-F238E27FC236}">
                  <a16:creationId xmlns:a16="http://schemas.microsoft.com/office/drawing/2014/main" id="{A71A0E1A-8145-4C37-B0A7-441AC2617E49}"/>
                </a:ext>
              </a:extLst>
            </p:cNvPr>
            <p:cNvSpPr txBox="1"/>
            <p:nvPr/>
          </p:nvSpPr>
          <p:spPr>
            <a:xfrm>
              <a:off x="-2877244" y="3123392"/>
              <a:ext cx="3181366" cy="1246495"/>
            </a:xfrm>
            <a:prstGeom prst="rect">
              <a:avLst/>
            </a:prstGeom>
            <a:noFill/>
          </p:spPr>
          <p:txBody>
            <a:bodyPr wrap="square" rtlCol="0">
              <a:spAutoFit/>
            </a:bodyPr>
            <a:lstStyle/>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tin,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kết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cử</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điệu</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bộ</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0" name="Group 39">
            <a:extLst>
              <a:ext uri="{FF2B5EF4-FFF2-40B4-BE49-F238E27FC236}">
                <a16:creationId xmlns:a16="http://schemas.microsoft.com/office/drawing/2014/main" id="{80E7C400-AE01-4578-99D8-288566EB6C8D}"/>
              </a:ext>
            </a:extLst>
          </p:cNvPr>
          <p:cNvGrpSpPr/>
          <p:nvPr/>
        </p:nvGrpSpPr>
        <p:grpSpPr>
          <a:xfrm>
            <a:off x="2390550" y="3332653"/>
            <a:ext cx="7679107" cy="3785552"/>
            <a:chOff x="2827063" y="3191960"/>
            <a:chExt cx="7679107" cy="3785552"/>
          </a:xfrm>
        </p:grpSpPr>
        <p:pic>
          <p:nvPicPr>
            <p:cNvPr id="35" name="PA_图片 6">
              <a:extLst>
                <a:ext uri="{FF2B5EF4-FFF2-40B4-BE49-F238E27FC236}">
                  <a16:creationId xmlns:a16="http://schemas.microsoft.com/office/drawing/2014/main" id="{9555258F-28AA-45E9-99AE-D6F9D4D697FA}"/>
                </a:ext>
              </a:extLst>
            </p:cNvPr>
            <p:cNvPicPr>
              <a:picLocks noChangeAspect="1"/>
            </p:cNvPicPr>
            <p:nvPr>
              <p:custDataLst>
                <p:tags r:id="rId2"/>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7063" y="3191960"/>
              <a:ext cx="7679107" cy="3785552"/>
            </a:xfrm>
            <a:prstGeom prst="rect">
              <a:avLst/>
            </a:prstGeom>
          </p:spPr>
        </p:pic>
        <p:sp>
          <p:nvSpPr>
            <p:cNvPr id="39" name="TextBox 38">
              <a:extLst>
                <a:ext uri="{FF2B5EF4-FFF2-40B4-BE49-F238E27FC236}">
                  <a16:creationId xmlns:a16="http://schemas.microsoft.com/office/drawing/2014/main" id="{1CF663E4-22E1-46B4-A189-4EF1289C479A}"/>
                </a:ext>
              </a:extLst>
            </p:cNvPr>
            <p:cNvSpPr txBox="1"/>
            <p:nvPr/>
          </p:nvSpPr>
          <p:spPr>
            <a:xfrm>
              <a:off x="4187085" y="4109890"/>
              <a:ext cx="4630366" cy="1823576"/>
            </a:xfrm>
            <a:prstGeom prst="rect">
              <a:avLst/>
            </a:prstGeom>
            <a:noFill/>
          </p:spPr>
          <p:txBody>
            <a:bodyPr wrap="square" rtlCol="0">
              <a:spAutoFit/>
            </a:bodyPr>
            <a:lstStyle/>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hiện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phù</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hợp</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phân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biệt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giọng</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nhân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vật</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grpSp>
        <p:nvGrpSpPr>
          <p:cNvPr id="43" name="Group 42">
            <a:extLst>
              <a:ext uri="{FF2B5EF4-FFF2-40B4-BE49-F238E27FC236}">
                <a16:creationId xmlns:a16="http://schemas.microsoft.com/office/drawing/2014/main" id="{ECCF5BAD-6952-4BF5-BFA7-1E123E9098A5}"/>
              </a:ext>
            </a:extLst>
          </p:cNvPr>
          <p:cNvGrpSpPr/>
          <p:nvPr/>
        </p:nvGrpSpPr>
        <p:grpSpPr>
          <a:xfrm>
            <a:off x="46772" y="867067"/>
            <a:ext cx="5694730" cy="3295447"/>
            <a:chOff x="6435112" y="1133830"/>
            <a:chExt cx="5694730" cy="3295447"/>
          </a:xfrm>
        </p:grpSpPr>
        <p:pic>
          <p:nvPicPr>
            <p:cNvPr id="36" name="PA_图片 6">
              <a:extLst>
                <a:ext uri="{FF2B5EF4-FFF2-40B4-BE49-F238E27FC236}">
                  <a16:creationId xmlns:a16="http://schemas.microsoft.com/office/drawing/2014/main" id="{5DF38753-0D78-45E1-9FB4-360550AA63F5}"/>
                </a:ext>
              </a:extLst>
            </p:cNvPr>
            <p:cNvPicPr>
              <a:picLocks noChangeAspect="1"/>
            </p:cNvPicPr>
            <p:nvPr>
              <p:custDataLst>
                <p:tags r:id="rId1"/>
              </p:custDataLst>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435112" y="1133830"/>
              <a:ext cx="5694730" cy="3295447"/>
            </a:xfrm>
            <a:prstGeom prst="rect">
              <a:avLst/>
            </a:prstGeom>
          </p:spPr>
        </p:pic>
        <p:sp>
          <p:nvSpPr>
            <p:cNvPr id="42" name="TextBox 41">
              <a:extLst>
                <a:ext uri="{FF2B5EF4-FFF2-40B4-BE49-F238E27FC236}">
                  <a16:creationId xmlns:a16="http://schemas.microsoft.com/office/drawing/2014/main" id="{AE96EF29-9D46-4CDD-A702-017DDEDBB417}"/>
                </a:ext>
              </a:extLst>
            </p:cNvPr>
            <p:cNvSpPr txBox="1"/>
            <p:nvPr/>
          </p:nvSpPr>
          <p:spPr>
            <a:xfrm>
              <a:off x="7074759" y="2029658"/>
              <a:ext cx="4415435" cy="1246495"/>
            </a:xfrm>
            <a:prstGeom prst="rect">
              <a:avLst/>
            </a:prstGeom>
            <a:noFill/>
          </p:spPr>
          <p:txBody>
            <a:bodyPr wrap="square" rtlCol="0">
              <a:spAutoFit/>
            </a:bodyPr>
            <a:lstStyle/>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đúng</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dung </a:t>
              </a:r>
            </a:p>
            <a:p>
              <a:pPr algn="ctr">
                <a:lnSpc>
                  <a:spcPct val="150000"/>
                </a:lnSpc>
              </a:pP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5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3105544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Picture 6">
            <a:extLst>
              <a:ext uri="{FF2B5EF4-FFF2-40B4-BE49-F238E27FC236}">
                <a16:creationId xmlns:a16="http://schemas.microsoft.com/office/drawing/2014/main" id="{0F9D28B9-63A5-4AC1-8A49-0FCDFAD7C985}"/>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59497" y="851674"/>
            <a:ext cx="1649531" cy="2079355"/>
          </a:xfrm>
          <a:prstGeom prst="rect">
            <a:avLst/>
          </a:prstGeom>
        </p:spPr>
      </p:pic>
      <p:pic>
        <p:nvPicPr>
          <p:cNvPr id="11" name="Picture 10">
            <a:extLst>
              <a:ext uri="{FF2B5EF4-FFF2-40B4-BE49-F238E27FC236}">
                <a16:creationId xmlns:a16="http://schemas.microsoft.com/office/drawing/2014/main" id="{65BFF372-B6BA-4688-92BD-5FAD399402B9}"/>
              </a:ext>
            </a:extLst>
          </p:cNvPr>
          <p:cNvPicPr>
            <a:picLocks noChangeAspect="1"/>
          </p:cNvPicPr>
          <p:nvPr/>
        </p:nvPicPr>
        <p:blipFill>
          <a:blip r:embed="rId8"/>
          <a:stretch>
            <a:fillRect/>
          </a:stretch>
        </p:blipFill>
        <p:spPr>
          <a:xfrm>
            <a:off x="559497" y="2893389"/>
            <a:ext cx="2798307" cy="2780017"/>
          </a:xfrm>
          <a:prstGeom prst="rect">
            <a:avLst/>
          </a:prstGeom>
        </p:spPr>
      </p:pic>
      <p:grpSp>
        <p:nvGrpSpPr>
          <p:cNvPr id="13" name="Group 12">
            <a:extLst>
              <a:ext uri="{FF2B5EF4-FFF2-40B4-BE49-F238E27FC236}">
                <a16:creationId xmlns:a16="http://schemas.microsoft.com/office/drawing/2014/main" id="{3012AD46-2552-419D-A70B-A6E42D8FC514}"/>
              </a:ext>
            </a:extLst>
          </p:cNvPr>
          <p:cNvGrpSpPr/>
          <p:nvPr/>
        </p:nvGrpSpPr>
        <p:grpSpPr>
          <a:xfrm>
            <a:off x="2546099" y="290114"/>
            <a:ext cx="8228461" cy="3125573"/>
            <a:chOff x="5813967" y="540947"/>
            <a:chExt cx="5694730" cy="2293564"/>
          </a:xfrm>
        </p:grpSpPr>
        <p:pic>
          <p:nvPicPr>
            <p:cNvPr id="14" name="PA_图片 6">
              <a:extLst>
                <a:ext uri="{FF2B5EF4-FFF2-40B4-BE49-F238E27FC236}">
                  <a16:creationId xmlns:a16="http://schemas.microsoft.com/office/drawing/2014/main" id="{273C5EE2-E360-46F5-BF6E-F05F2C13F051}"/>
                </a:ext>
              </a:extLst>
            </p:cNvPr>
            <p:cNvPicPr>
              <a:picLocks noChangeAspect="1"/>
            </p:cNvPicPr>
            <p:nvPr>
              <p:custDataLst>
                <p:tags r:id="rId1"/>
              </p:custDataLst>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813967" y="540947"/>
              <a:ext cx="5694730" cy="2293564"/>
            </a:xfrm>
            <a:prstGeom prst="rect">
              <a:avLst/>
            </a:prstGeom>
          </p:spPr>
        </p:pic>
        <p:sp>
          <p:nvSpPr>
            <p:cNvPr id="15" name="TextBox 14">
              <a:extLst>
                <a:ext uri="{FF2B5EF4-FFF2-40B4-BE49-F238E27FC236}">
                  <a16:creationId xmlns:a16="http://schemas.microsoft.com/office/drawing/2014/main" id="{13C086A4-A30D-4661-A368-FD913D013250}"/>
                </a:ext>
              </a:extLst>
            </p:cNvPr>
            <p:cNvSpPr txBox="1"/>
            <p:nvPr/>
          </p:nvSpPr>
          <p:spPr>
            <a:xfrm>
              <a:off x="7206857" y="1128772"/>
              <a:ext cx="2908948" cy="951622"/>
            </a:xfrm>
            <a:prstGeom prst="rect">
              <a:avLst/>
            </a:prstGeom>
            <a:noFill/>
          </p:spPr>
          <p:txBody>
            <a:bodyPr wrap="square" rtlCol="0">
              <a:spAutoFit/>
            </a:bodyPr>
            <a:lstStyle/>
            <a:p>
              <a:pPr algn="ctr">
                <a:lnSpc>
                  <a:spcPct val="150000"/>
                </a:lnSpc>
              </a:pP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qua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Tree>
    <p:extLst>
      <p:ext uri="{BB962C8B-B14F-4D97-AF65-F5344CB8AC3E}">
        <p14:creationId xmlns:p14="http://schemas.microsoft.com/office/powerpoint/2010/main" val="689229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par>
                                <p:cTn id="12" presetID="22" presetClass="entr" presetSubtype="4"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F334468-1D62-4D62-9BEF-8558D344C468}"/>
              </a:ext>
            </a:extLst>
          </p:cNvPr>
          <p:cNvSpPr txBox="1"/>
          <p:nvPr/>
        </p:nvSpPr>
        <p:spPr>
          <a:xfrm>
            <a:off x="733071" y="1565096"/>
            <a:ext cx="11102221" cy="3539430"/>
          </a:xfrm>
          <a:prstGeom prst="rect">
            <a:avLst/>
          </a:prstGeom>
          <a:noFill/>
        </p:spPr>
        <p:txBody>
          <a:bodyPr wrap="square" rtlCol="0">
            <a:spAutoFit/>
          </a:bodyPr>
          <a:lstStyle/>
          <a:p>
            <a:pPr algn="ct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Liên</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4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hệ</a:t>
            </a:r>
            <a:r>
              <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pPr algn="ctr"/>
            <a:endParaRPr lang="en-US" sz="4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hãy</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với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3" name="Picture 2">
            <a:extLst>
              <a:ext uri="{FF2B5EF4-FFF2-40B4-BE49-F238E27FC236}">
                <a16:creationId xmlns:a16="http://schemas.microsoft.com/office/drawing/2014/main" id="{4CC2CC96-37BA-4813-8362-30E3F1EE12D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828" b="56954" l="12780" r="88658">
                        <a14:foregroundMark x1="42652" y1="33642" x2="59904" y2="31126"/>
                        <a14:foregroundMark x1="44569" y1="29139" x2="41534" y2="34570"/>
                        <a14:foregroundMark x1="47764" y1="49934" x2="54313" y2="54305"/>
                        <a14:foregroundMark x1="44728" y1="44503" x2="47444" y2="54967"/>
                        <a14:foregroundMark x1="14217" y1="27550" x2="15176" y2="25828"/>
                        <a14:foregroundMark x1="16294" y1="24901" x2="20767" y2="24901"/>
                        <a14:foregroundMark x1="21246" y1="25828" x2="22524" y2="28874"/>
                        <a14:foregroundMark x1="22524" y1="29669" x2="17891" y2="34437"/>
                        <a14:foregroundMark x1="18211" y1="38013" x2="18211" y2="38013"/>
                        <a14:foregroundMark x1="26837" y1="11258" x2="26837" y2="10464"/>
                        <a14:foregroundMark x1="27476" y1="9669" x2="29872" y2="9272"/>
                        <a14:foregroundMark x1="29872" y1="9272" x2="31629" y2="10464"/>
                        <a14:foregroundMark x1="31789" y1="11126" x2="31789" y2="12450"/>
                        <a14:foregroundMark x1="31789" y1="12715" x2="29073" y2="15762"/>
                        <a14:foregroundMark x1="29393" y1="18675" x2="29393" y2="18675"/>
                        <a14:foregroundMark x1="73003" y1="14967" x2="73003" y2="12583"/>
                        <a14:foregroundMark x1="75559" y1="23709" x2="75559" y2="23709"/>
                        <a14:foregroundMark x1="44888" y1="55762" x2="53195" y2="55364"/>
                      </a14:backgroundRemoval>
                    </a14:imgEffect>
                  </a14:imgLayer>
                </a14:imgProps>
              </a:ext>
              <a:ext uri="{28A0092B-C50C-407E-A947-70E740481C1C}">
                <a14:useLocalDpi xmlns:a14="http://schemas.microsoft.com/office/drawing/2010/main" val="0"/>
              </a:ext>
            </a:extLst>
          </a:blip>
          <a:srcRect l="12354" t="6128" r="10981" b="43731"/>
          <a:stretch/>
        </p:blipFill>
        <p:spPr>
          <a:xfrm>
            <a:off x="181811" y="107949"/>
            <a:ext cx="3110711" cy="2453716"/>
          </a:xfrm>
          <a:prstGeom prst="rect">
            <a:avLst/>
          </a:prstGeom>
        </p:spPr>
      </p:pic>
    </p:spTree>
    <p:extLst>
      <p:ext uri="{BB962C8B-B14F-4D97-AF65-F5344CB8AC3E}">
        <p14:creationId xmlns:p14="http://schemas.microsoft.com/office/powerpoint/2010/main" val="922884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11" name="AutoShape 5">
            <a:extLst>
              <a:ext uri="{FF2B5EF4-FFF2-40B4-BE49-F238E27FC236}">
                <a16:creationId xmlns:a16="http://schemas.microsoft.com/office/drawing/2014/main" id="{5D128685-5AC5-4F6A-BFDE-98194CDDCE8A}"/>
              </a:ext>
            </a:extLst>
          </p:cNvPr>
          <p:cNvSpPr>
            <a:spLocks noChangeArrowheads="1"/>
          </p:cNvSpPr>
          <p:nvPr/>
        </p:nvSpPr>
        <p:spPr bwMode="gray">
          <a:xfrm>
            <a:off x="1474839" y="1312479"/>
            <a:ext cx="9556955" cy="1651001"/>
          </a:xfrm>
          <a:prstGeom prst="roundRect">
            <a:avLst>
              <a:gd name="adj" fmla="val 41152"/>
            </a:avLst>
          </a:prstGeom>
          <a:noFill/>
          <a:ln w="38100">
            <a:prstDash val="lgDashDot"/>
            <a:headEnd/>
            <a:tailEnd/>
          </a:ln>
        </p:spPr>
        <p:style>
          <a:lnRef idx="1">
            <a:schemeClr val="accent5"/>
          </a:lnRef>
          <a:fillRef idx="3">
            <a:schemeClr val="accent5"/>
          </a:fillRef>
          <a:effectRef idx="2">
            <a:schemeClr val="accent5"/>
          </a:effectRef>
          <a:fontRef idx="minor">
            <a:schemeClr val="lt1"/>
          </a:fontRef>
        </p:style>
        <p:txBody>
          <a:bodyPr wrap="none" anchor="ctr"/>
          <a:lstStyle/>
          <a:p>
            <a:pPr eaLnBrk="1" hangingPunct="1"/>
            <a:endParaRPr lang="vi-VN" sz="2667">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1C6249FF-40ED-4813-9521-BA7C63C23B84}"/>
              </a:ext>
            </a:extLst>
          </p:cNvPr>
          <p:cNvSpPr/>
          <p:nvPr/>
        </p:nvSpPr>
        <p:spPr>
          <a:xfrm>
            <a:off x="2394283" y="1461703"/>
            <a:ext cx="8534271" cy="1200329"/>
          </a:xfrm>
          <a:prstGeom prst="rect">
            <a:avLst/>
          </a:prstGeom>
        </p:spPr>
        <p:txBody>
          <a:bodyPr wrap="square">
            <a:spAutoFit/>
          </a:bodyPr>
          <a:lstStyle/>
          <a:p>
            <a:r>
              <a:rPr lang="vi-VN" sz="36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 cho người thân về những việc làm tốt của người cháu trong câu chuyện trên.</a:t>
            </a:r>
          </a:p>
        </p:txBody>
      </p:sp>
      <p:sp>
        <p:nvSpPr>
          <p:cNvPr id="24" name="TextBox 23">
            <a:extLst>
              <a:ext uri="{FF2B5EF4-FFF2-40B4-BE49-F238E27FC236}">
                <a16:creationId xmlns:a16="http://schemas.microsoft.com/office/drawing/2014/main" id="{4BB6FCE6-B2E6-4DE9-B59D-948A8C80FD58}"/>
              </a:ext>
            </a:extLst>
          </p:cNvPr>
          <p:cNvSpPr txBox="1"/>
          <p:nvPr/>
        </p:nvSpPr>
        <p:spPr>
          <a:xfrm>
            <a:off x="182667" y="2763275"/>
            <a:ext cx="11826665" cy="4031873"/>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 </a:t>
            </a:r>
          </a:p>
          <a:p>
            <a:pPr marL="457200" indent="-457200">
              <a:buFontTx/>
              <a:buChar char="-"/>
            </a:pP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Nhớ</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nội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dung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lớp</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chú</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ý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những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việc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tốt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VD: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Lúc</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còn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vào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rừng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đào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mài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kiếm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sống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lớn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chăm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lên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nương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cày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cấy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gạo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nấu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cơm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Nương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bị</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cháy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cậu</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đào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củ</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đem</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bà</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Trồng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khắp</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bìa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rừng</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nghèo</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ăn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p>
        </p:txBody>
      </p:sp>
      <p:sp>
        <p:nvSpPr>
          <p:cNvPr id="10" name="TextBox 9">
            <a:extLst>
              <a:ext uri="{FF2B5EF4-FFF2-40B4-BE49-F238E27FC236}">
                <a16:creationId xmlns:a16="http://schemas.microsoft.com/office/drawing/2014/main" id="{4B4E6A23-6C9F-46AB-91C1-C6EA47F21058}"/>
              </a:ext>
            </a:extLst>
          </p:cNvPr>
          <p:cNvSpPr txBox="1"/>
          <p:nvPr/>
        </p:nvSpPr>
        <p:spPr>
          <a:xfrm>
            <a:off x="-9339" y="328290"/>
            <a:ext cx="3991404"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783568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
                                            <p:txEl>
                                              <p:pRg st="0" end="0"/>
                                            </p:txEl>
                                          </p:spTgt>
                                        </p:tgtEl>
                                        <p:attrNameLst>
                                          <p:attrName>style.visibility</p:attrName>
                                        </p:attrNameLst>
                                      </p:cBhvr>
                                      <p:to>
                                        <p:strVal val="visible"/>
                                      </p:to>
                                    </p:set>
                                    <p:anim calcmode="lin" valueType="num">
                                      <p:cBhvr additive="base">
                                        <p:cTn id="18"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 presetClass="entr" presetSubtype="4" fill="hold" nodeType="with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 calcmode="lin" valueType="num">
                                      <p:cBhvr additive="base">
                                        <p:cTn id="27"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4">
                                            <p:txEl>
                                              <p:pRg st="2" end="2"/>
                                            </p:txEl>
                                          </p:spTgt>
                                        </p:tgtEl>
                                        <p:attrNameLst>
                                          <p:attrName>style.visibility</p:attrName>
                                        </p:attrNameLst>
                                      </p:cBhvr>
                                      <p:to>
                                        <p:strVal val="visible"/>
                                      </p:to>
                                    </p:set>
                                    <p:animEffect transition="in" filter="fade">
                                      <p:cBhvr>
                                        <p:cTn id="33" dur="1000"/>
                                        <p:tgtEl>
                                          <p:spTgt spid="24">
                                            <p:txEl>
                                              <p:pRg st="2" end="2"/>
                                            </p:txEl>
                                          </p:spTgt>
                                        </p:tgtEl>
                                      </p:cBhvr>
                                    </p:animEffect>
                                    <p:anim calcmode="lin" valueType="num">
                                      <p:cBhvr>
                                        <p:cTn id="34"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3" grpId="0"/>
      <p:bldP spid="24"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6" name="TextBox 5">
            <a:extLst>
              <a:ext uri="{FF2B5EF4-FFF2-40B4-BE49-F238E27FC236}">
                <a16:creationId xmlns:a16="http://schemas.microsoft.com/office/drawing/2014/main" id="{7ACEF646-EF93-4CC8-B63F-673BE5B2BFB0}"/>
              </a:ext>
            </a:extLst>
          </p:cNvPr>
          <p:cNvSpPr txBox="1"/>
          <p:nvPr/>
        </p:nvSpPr>
        <p:spPr>
          <a:xfrm>
            <a:off x="2418156" y="1246382"/>
            <a:ext cx="5434965"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Củng</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cố</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dặn</a:t>
            </a:r>
            <a:r>
              <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r>
              <a:rPr lang="en-US" sz="4000" dirty="0" err="1">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dò</a:t>
            </a:r>
            <a:endParaRPr lang="en-US" sz="40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1585477" y="2655010"/>
            <a:ext cx="10084415" cy="2308324"/>
          </a:xfrm>
          <a:prstGeom prst="rect">
            <a:avLst/>
          </a:prstGeom>
          <a:noFill/>
        </p:spPr>
        <p:txBody>
          <a:bodyPr wrap="square">
            <a:spAutoFit/>
          </a:bodyPr>
          <a:lstStyle/>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người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thân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về</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pPr marL="457200" indent="-457200">
              <a:lnSpc>
                <a:spcPct val="150000"/>
              </a:lnSpc>
              <a:buFontTx/>
              <a:buChar char="-"/>
            </a:pP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Xem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trước</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sau</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 </a:t>
            </a:r>
          </a:p>
          <a:p>
            <a:pPr>
              <a:lnSpc>
                <a:spcPct val="150000"/>
              </a:lnSpc>
            </a:pP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Kể</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chuyện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họa</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mi </a:t>
            </a:r>
            <a:r>
              <a:rPr lang="en-US" sz="32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trang</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41.</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954545" y="1889211"/>
            <a:ext cx="2114756" cy="162074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01" y="4876677"/>
            <a:ext cx="2341563" cy="1981323"/>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4160" y="423862"/>
            <a:ext cx="1331922" cy="2163314"/>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0378" y="3789894"/>
            <a:ext cx="1331922" cy="2149238"/>
          </a:xfrm>
          <a:prstGeom prst="rect">
            <a:avLst/>
          </a:prstGeom>
        </p:spPr>
      </p:pic>
    </p:spTree>
    <p:extLst>
      <p:ext uri="{BB962C8B-B14F-4D97-AF65-F5344CB8AC3E}">
        <p14:creationId xmlns:p14="http://schemas.microsoft.com/office/powerpoint/2010/main" val="6827848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6108700"/>
            <a:ext cx="12192000" cy="744715"/>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2192000" cy="368301"/>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pic>
        <p:nvPicPr>
          <p:cNvPr id="7" name="图片 39">
            <a:extLst>
              <a:ext uri="{FF2B5EF4-FFF2-40B4-BE49-F238E27FC236}">
                <a16:creationId xmlns:a16="http://schemas.microsoft.com/office/drawing/2014/main" id="{B6A43CE9-BBC5-4E98-BF98-A297DCD679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78" y="1419214"/>
            <a:ext cx="2864392" cy="2423717"/>
          </a:xfrm>
          <a:prstGeom prst="rect">
            <a:avLst/>
          </a:prstGeom>
        </p:spPr>
      </p:pic>
      <p:pic>
        <p:nvPicPr>
          <p:cNvPr id="9" name="图片 43">
            <a:extLst>
              <a:ext uri="{FF2B5EF4-FFF2-40B4-BE49-F238E27FC236}">
                <a16:creationId xmlns:a16="http://schemas.microsoft.com/office/drawing/2014/main" id="{839B62AF-AC7B-4DF2-8D1A-02CAE1D3E4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555" y="332431"/>
            <a:ext cx="1629316" cy="2629124"/>
          </a:xfrm>
          <a:prstGeom prst="rect">
            <a:avLst/>
          </a:prstGeom>
        </p:spPr>
      </p:pic>
      <p:pic>
        <p:nvPicPr>
          <p:cNvPr id="10" name="图片 30">
            <a:extLst>
              <a:ext uri="{FF2B5EF4-FFF2-40B4-BE49-F238E27FC236}">
                <a16:creationId xmlns:a16="http://schemas.microsoft.com/office/drawing/2014/main" id="{EBF68672-5F38-4E5A-9D6B-7255921E42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5144" y="2481669"/>
            <a:ext cx="2546478" cy="4324344"/>
          </a:xfrm>
          <a:prstGeom prst="rect">
            <a:avLst/>
          </a:prstGeom>
        </p:spPr>
      </p:pic>
      <p:sp>
        <p:nvSpPr>
          <p:cNvPr id="11" name="TextBox 10">
            <a:extLst>
              <a:ext uri="{FF2B5EF4-FFF2-40B4-BE49-F238E27FC236}">
                <a16:creationId xmlns:a16="http://schemas.microsoft.com/office/drawing/2014/main" id="{3C722568-5BEC-4CC9-9200-292359A25631}"/>
              </a:ext>
            </a:extLst>
          </p:cNvPr>
          <p:cNvSpPr txBox="1"/>
          <p:nvPr/>
        </p:nvSpPr>
        <p:spPr>
          <a:xfrm>
            <a:off x="1996048" y="2824492"/>
            <a:ext cx="7633146" cy="1481175"/>
          </a:xfrm>
          <a:prstGeom prst="rect">
            <a:avLst/>
          </a:prstGeom>
          <a:noFill/>
        </p:spPr>
        <p:txBody>
          <a:bodyPr wrap="square" rtlCol="0">
            <a:spAutoFit/>
          </a:bodyPr>
          <a:lstStyle/>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Tạm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biệt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hẹn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gặp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lại</a:t>
            </a:r>
            <a:r>
              <a:rPr lang="en-US" sz="3200" dirty="0">
                <a:solidFill>
                  <a:srgbClr val="FF0000"/>
                </a:solidFill>
                <a:latin typeface="Times New Roman" panose="02020603050405020304" pitchFamily="18" charset="0"/>
                <a:cs typeface="Times New Roman" panose="02020603050405020304" pitchFamily="18" charset="0"/>
              </a:rPr>
              <a:t> </a:t>
            </a:r>
          </a:p>
          <a:p>
            <a:pPr algn="ctr">
              <a:lnSpc>
                <a:spcPct val="150000"/>
              </a:lnSpc>
            </a:pP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những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866736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fltVal val="0"/>
                                          </p:val>
                                        </p:tav>
                                        <p:tav tm="100000">
                                          <p:val>
                                            <p:strVal val="#ppt_w"/>
                                          </p:val>
                                        </p:tav>
                                      </p:tavLst>
                                    </p:anim>
                                    <p:anim calcmode="lin" valueType="num">
                                      <p:cBhvr>
                                        <p:cTn id="13" dur="750" fill="hold"/>
                                        <p:tgtEl>
                                          <p:spTgt spid="9"/>
                                        </p:tgtEl>
                                        <p:attrNameLst>
                                          <p:attrName>ppt_h</p:attrName>
                                        </p:attrNameLst>
                                      </p:cBhvr>
                                      <p:tavLst>
                                        <p:tav tm="0">
                                          <p:val>
                                            <p:fltVal val="0"/>
                                          </p:val>
                                        </p:tav>
                                        <p:tav tm="100000">
                                          <p:val>
                                            <p:strVal val="#ppt_h"/>
                                          </p:val>
                                        </p:tav>
                                      </p:tavLst>
                                    </p:anim>
                                    <p:animEffect transition="in" filter="fade">
                                      <p:cBhvr>
                                        <p:cTn id="14" dur="750"/>
                                        <p:tgtEl>
                                          <p:spTgt spid="9"/>
                                        </p:tgtEl>
                                      </p:cBhvr>
                                    </p:animEffect>
                                  </p:childTnLst>
                                </p:cTn>
                              </p:par>
                            </p:childTnLst>
                          </p:cTn>
                        </p:par>
                        <p:par>
                          <p:cTn id="15" fill="hold">
                            <p:stCondLst>
                              <p:cond delay="75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750"/>
                                        <p:tgtEl>
                                          <p:spTgt spid="10"/>
                                        </p:tgtEl>
                                      </p:cBhvr>
                                    </p:animEffect>
                                  </p:childTnLst>
                                </p:cTn>
                              </p:par>
                            </p:childTnLst>
                          </p:cTn>
                        </p:par>
                        <p:par>
                          <p:cTn id="19" fill="hold">
                            <p:stCondLst>
                              <p:cond delay="1500"/>
                            </p:stCondLst>
                            <p:childTnLst>
                              <p:par>
                                <p:cTn id="20" presetID="6" presetClass="entr" presetSubtype="16"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8" name="五角星 35"/>
          <p:cNvSpPr/>
          <p:nvPr/>
        </p:nvSpPr>
        <p:spPr>
          <a:xfrm rot="19384917">
            <a:off x="10445952" y="404445"/>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29" name="五角星 34"/>
          <p:cNvSpPr/>
          <p:nvPr/>
        </p:nvSpPr>
        <p:spPr>
          <a:xfrm rot="337835">
            <a:off x="11266585" y="667604"/>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latin typeface="Times New Roman" panose="02020603050405020304" pitchFamily="18" charset="0"/>
              <a:cs typeface="Times New Roman" panose="02020603050405020304" pitchFamily="18" charset="0"/>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4548923"/>
            <a:ext cx="1670928" cy="2181904"/>
          </a:xfrm>
          <a:prstGeom prst="rect">
            <a:avLst/>
          </a:prstGeom>
          <a:noFill/>
          <a:ln w="9525">
            <a:noFill/>
          </a:ln>
        </p:spPr>
      </p:pic>
      <p:pic>
        <p:nvPicPr>
          <p:cNvPr id="33" name="图片 8"/>
          <p:cNvPicPr>
            <a:picLocks noChangeAspect="1"/>
          </p:cNvPicPr>
          <p:nvPr/>
        </p:nvPicPr>
        <p:blipFill>
          <a:blip r:embed="rId5"/>
          <a:stretch>
            <a:fillRect/>
          </a:stretch>
        </p:blipFill>
        <p:spPr>
          <a:xfrm>
            <a:off x="10413014" y="4283190"/>
            <a:ext cx="1504954" cy="2079337"/>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09792" y="241425"/>
            <a:ext cx="6128476" cy="923330"/>
          </a:xfrm>
          <a:prstGeom prst="rect">
            <a:avLst/>
          </a:prstGeom>
          <a:noFill/>
        </p:spPr>
        <p:txBody>
          <a:bodyPr wrap="square" rtlCol="0">
            <a:spAutoFit/>
          </a:bodyPr>
          <a:lstStyle/>
          <a:p>
            <a:r>
              <a:rPr lang="vi-VN" altLang="zh-CN" sz="540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Yêu cần cần đạt</a:t>
            </a:r>
            <a:endParaRPr lang="zh-CN" altLang="en-US" sz="54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621929" cy="714672"/>
            <a:chOff x="774356" y="888444"/>
            <a:chExt cx="10187293" cy="71467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461665"/>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Nghe</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hiểu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Sự</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khoai</a:t>
              </a:r>
              <a:r>
                <a:rPr lang="en-US" sz="2400" b="1" dirty="0">
                  <a:solidFill>
                    <a:srgbClr val="002060"/>
                  </a:solidFill>
                  <a:latin typeface="Times New Roman" panose="02020603050405020304" pitchFamily="18" charset="0"/>
                  <a:cs typeface="Times New Roman" panose="02020603050405020304" pitchFamily="18" charset="0"/>
                </a:rPr>
                <a:t> lang.</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2312524" y="2788062"/>
            <a:ext cx="9500934" cy="1063263"/>
            <a:chOff x="752655" y="2065203"/>
            <a:chExt cx="9500934" cy="1063263"/>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197013" cy="830997"/>
            </a:xfrm>
            <a:prstGeom prst="rect">
              <a:avLst/>
            </a:prstGeom>
            <a:noFill/>
          </p:spPr>
          <p:txBody>
            <a:bodyPr wrap="square" rtlCol="0">
              <a:spAutoFit/>
            </a:bodyPr>
            <a:lstStyle/>
            <a:p>
              <a:r>
                <a:rPr lang="en-US" sz="2400" b="1" dirty="0" err="1">
                  <a:solidFill>
                    <a:srgbClr val="002060"/>
                  </a:solidFill>
                  <a:latin typeface="Times New Roman" panose="02020603050405020304" pitchFamily="18" charset="0"/>
                  <a:cs typeface="Times New Roman" panose="02020603050405020304" pitchFamily="18" charset="0"/>
                </a:rPr>
                <a:t>Kể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lại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được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từng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chuyện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dựa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câu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hỏi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gợi</a:t>
              </a:r>
              <a:r>
                <a:rPr lang="en-US" sz="2400" b="1" dirty="0">
                  <a:solidFill>
                    <a:srgbClr val="002060"/>
                  </a:solidFill>
                  <a:latin typeface="Times New Roman" panose="02020603050405020304" pitchFamily="18" charset="0"/>
                  <a:cs typeface="Times New Roman" panose="02020603050405020304" pitchFamily="18" charset="0"/>
                </a:rPr>
                <a:t> ý </a:t>
              </a:r>
              <a:r>
                <a:rPr lang="en-US" sz="2400" b="1" dirty="0" err="1">
                  <a:solidFill>
                    <a:srgbClr val="002060"/>
                  </a:solidFill>
                  <a:latin typeface="Times New Roman" panose="02020603050405020304" pitchFamily="18" charset="0"/>
                  <a:cs typeface="Times New Roman" panose="02020603050405020304" pitchFamily="18" charset="0"/>
                </a:rPr>
                <a:t>dưới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tranh</a:t>
              </a:r>
              <a:r>
                <a:rPr lang="en-US" sz="2400" b="1" dirty="0">
                  <a:solidFill>
                    <a:srgbClr val="002060"/>
                  </a:solidFill>
                  <a:latin typeface="Times New Roman" panose="02020603050405020304" pitchFamily="18" charset="0"/>
                  <a:cs typeface="Times New Roman" panose="02020603050405020304" pitchFamily="18" charset="0"/>
                </a:rPr>
                <a:t>.</a:t>
              </a:r>
            </a:p>
          </p:txBody>
        </p:sp>
      </p:grpSp>
      <p:sp>
        <p:nvSpPr>
          <p:cNvPr id="4" name="Rectangle 3"/>
          <p:cNvSpPr/>
          <p:nvPr/>
        </p:nvSpPr>
        <p:spPr>
          <a:xfrm>
            <a:off x="9766300" y="6489700"/>
            <a:ext cx="1674570" cy="24112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5" name="Rectangle 4"/>
          <p:cNvSpPr/>
          <p:nvPr/>
        </p:nvSpPr>
        <p:spPr>
          <a:xfrm>
            <a:off x="10413014" y="56882"/>
            <a:ext cx="1677386" cy="364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988677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left)">
                                      <p:cBhvr>
                                        <p:cTn id="72" dur="500"/>
                                        <p:tgtEl>
                                          <p:spTgt spid="2"/>
                                        </p:tgtEl>
                                      </p:cBhvr>
                                    </p:animEffect>
                                  </p:childTnLst>
                                </p:cTn>
                              </p:par>
                            </p:childTnLst>
                          </p:cTn>
                        </p:par>
                        <p:par>
                          <p:cTn id="73" fill="hold">
                            <p:stCondLst>
                              <p:cond delay="500"/>
                            </p:stCondLst>
                            <p:childTnLst>
                              <p:par>
                                <p:cTn id="74" presetID="22" presetClass="entr" presetSubtype="8" fill="hold" nodeType="after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wipe(left)">
                                      <p:cBhvr>
                                        <p:cTn id="7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10281636" y="4648835"/>
            <a:ext cx="1715737" cy="1962272"/>
            <a:chOff x="8194080" y="3408873"/>
            <a:chExt cx="2724693" cy="3182549"/>
          </a:xfrm>
        </p:grpSpPr>
        <p:pic>
          <p:nvPicPr>
            <p:cNvPr id="18" name="图片 17"/>
            <p:cNvPicPr>
              <a:picLocks noChangeAspect="1"/>
            </p:cNvPicPr>
            <p:nvPr/>
          </p:nvPicPr>
          <p:blipFill rotWithShape="1">
            <a:blip r:embed="rId2"/>
            <a:srcRect b="19213"/>
            <a:stretch>
              <a:fillRect/>
            </a:stretch>
          </p:blipFill>
          <p:spPr>
            <a:xfrm>
              <a:off x="8194080" y="4487627"/>
              <a:ext cx="2477043" cy="2103795"/>
            </a:xfrm>
            <a:prstGeom prst="rect">
              <a:avLst/>
            </a:prstGeom>
          </p:spPr>
        </p:pic>
        <p:pic>
          <p:nvPicPr>
            <p:cNvPr id="17" name="图片 16"/>
            <p:cNvPicPr>
              <a:picLocks noChangeAspect="1"/>
            </p:cNvPicPr>
            <p:nvPr/>
          </p:nvPicPr>
          <p:blipFill>
            <a:blip r:embed="rId3"/>
            <a:stretch>
              <a:fillRect/>
            </a:stretch>
          </p:blipFill>
          <p:spPr>
            <a:xfrm>
              <a:off x="9445250" y="3408873"/>
              <a:ext cx="1473523" cy="1473563"/>
            </a:xfrm>
            <a:prstGeom prst="rect">
              <a:avLst/>
            </a:prstGeom>
          </p:spPr>
        </p:pic>
      </p:grpSp>
      <p:pic>
        <p:nvPicPr>
          <p:cNvPr id="10" name="图片 9"/>
          <p:cNvPicPr>
            <a:picLocks noChangeAspect="1"/>
          </p:cNvPicPr>
          <p:nvPr/>
        </p:nvPicPr>
        <p:blipFill rotWithShape="1">
          <a:blip r:embed="rId4"/>
          <a:srcRect l="46256" t="-41660" r="-22977" b="41660"/>
          <a:stretch>
            <a:fillRect/>
          </a:stretch>
        </p:blipFill>
        <p:spPr>
          <a:xfrm>
            <a:off x="247650" y="5041900"/>
            <a:ext cx="1512570" cy="1569085"/>
          </a:xfrm>
          <a:prstGeom prst="rect">
            <a:avLst/>
          </a:prstGeom>
        </p:spPr>
      </p:pic>
      <p:pic>
        <p:nvPicPr>
          <p:cNvPr id="11" name="Content Placeholder 10" descr="logo"/>
          <p:cNvPicPr>
            <a:picLocks noGrp="1" noChangeAspect="1"/>
          </p:cNvPicPr>
          <p:nvPr>
            <p:ph sz="half" idx="2"/>
          </p:nvPr>
        </p:nvPicPr>
        <p:blipFill>
          <a:blip r:embed="rId5"/>
          <a:stretch>
            <a:fillRect/>
          </a:stretch>
        </p:blipFill>
        <p:spPr>
          <a:xfrm>
            <a:off x="10654665" y="-182880"/>
            <a:ext cx="1656080" cy="169164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rcRect/>
          <a:stretch/>
        </p:blipFill>
        <p:spPr>
          <a:xfrm>
            <a:off x="2339340" y="319145"/>
            <a:ext cx="7430135" cy="6188595"/>
          </a:xfrm>
          <a:prstGeom prst="rect">
            <a:avLst/>
          </a:prstGeom>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V="1">
            <a:off x="10142591" y="6563880"/>
            <a:ext cx="1854782" cy="294120"/>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V="1">
            <a:off x="10896600" y="419098"/>
            <a:ext cx="1100773" cy="4826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06400" y="0"/>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2103119" y="3482703"/>
            <a:ext cx="8464732" cy="1107992"/>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64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Times New Roman" panose="02020603050405020304" pitchFamily="18" charset="0"/>
              </a:rPr>
              <a:t>Kể lại chuyện theo tranh</a:t>
            </a:r>
          </a:p>
        </p:txBody>
      </p:sp>
      <p:sp>
        <p:nvSpPr>
          <p:cNvPr id="5" name="TextBox 4">
            <a:hlinkClick r:id="rId6"/>
            <a:extLst>
              <a:ext uri="{FF2B5EF4-FFF2-40B4-BE49-F238E27FC236}">
                <a16:creationId xmlns:a16="http://schemas.microsoft.com/office/drawing/2014/main" id="{5E8EE5D3-E42B-43E2-9BED-74036CB1AFB3}"/>
              </a:ext>
            </a:extLst>
          </p:cNvPr>
          <p:cNvSpPr txBox="1"/>
          <p:nvPr/>
        </p:nvSpPr>
        <p:spPr>
          <a:xfrm>
            <a:off x="10001250" y="94140"/>
            <a:ext cx="24384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LH: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Hương</a:t>
            </a:r>
            <a:r>
              <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400" b="1" i="1"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Thảo</a:t>
            </a:r>
            <a:endParaRPr kumimoji="0" lang="en-US" sz="24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2" name="Rectangle 1"/>
          <p:cNvSpPr/>
          <p:nvPr/>
        </p:nvSpPr>
        <p:spPr>
          <a:xfrm>
            <a:off x="9893300" y="94140"/>
            <a:ext cx="2298700" cy="46166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transition>
    <p:sndAc>
      <p:stSnd>
        <p:snd r:embed="rId3"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图片 8196" descr="20"/>
          <p:cNvPicPr>
            <a:picLocks noChangeAspect="1"/>
          </p:cNvPicPr>
          <p:nvPr/>
        </p:nvPicPr>
        <p:blipFill>
          <a:blip r:embed="rId4"/>
          <a:stretch>
            <a:fillRect/>
          </a:stretch>
        </p:blipFill>
        <p:spPr>
          <a:xfrm>
            <a:off x="1" y="160867"/>
            <a:ext cx="12192000" cy="6697133"/>
          </a:xfrm>
          <a:prstGeom prst="rect">
            <a:avLst/>
          </a:prstGeom>
          <a:noFill/>
          <a:ln w="9525">
            <a:noFill/>
          </a:ln>
        </p:spPr>
      </p:pic>
      <p:sp>
        <p:nvSpPr>
          <p:cNvPr id="8198" name="文本框 8197"/>
          <p:cNvSpPr txBox="1"/>
          <p:nvPr/>
        </p:nvSpPr>
        <p:spPr>
          <a:xfrm>
            <a:off x="5283200" y="2514600"/>
            <a:ext cx="5526016" cy="1543050"/>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Trả lời câu hỏi kể chuyện theo tranh qua trò chơi “Hộp quà bí ẩn”</a:t>
            </a:r>
          </a:p>
        </p:txBody>
      </p:sp>
      <p:sp>
        <p:nvSpPr>
          <p:cNvPr id="8200" name="文本框 8199"/>
          <p:cNvSpPr txBox="1"/>
          <p:nvPr/>
        </p:nvSpPr>
        <p:spPr>
          <a:xfrm>
            <a:off x="406400" y="2209800"/>
            <a:ext cx="3575657" cy="640715"/>
          </a:xfrm>
          <a:prstGeom prst="rect">
            <a:avLst/>
          </a:prstGeom>
          <a:noFill/>
          <a:ln w="9525">
            <a:noFill/>
          </a:ln>
        </p:spPr>
        <p:txBody>
          <a:bodyPr wrap="square" lIns="66349" tIns="33174" rIns="66349" bIns="33174">
            <a:spAutoFit/>
          </a:bodyPr>
          <a:lstStyle/>
          <a:p>
            <a:pPr marL="0" marR="0" lvl="0" indent="0" algn="ctr" defTabSz="815975" rtl="0" eaLnBrk="1" fontAlgn="auto" latinLnBrk="0" hangingPunct="1">
              <a:lnSpc>
                <a:spcPct val="100000"/>
              </a:lnSpc>
              <a:spcBef>
                <a:spcPct val="50000"/>
              </a:spcBef>
              <a:spcAft>
                <a:spcPts val="0"/>
              </a:spcAft>
              <a:buClrTx/>
              <a:buSzTx/>
              <a:buFontTx/>
              <a:buNone/>
              <a:tabLst/>
              <a:defRPr/>
            </a:pPr>
            <a:r>
              <a:rPr kumimoji="0" lang="en-US" altLang="zh-CN" sz="3735" b="0" i="0" u="none" strike="noStrike" kern="1200" cap="none" spc="0" normalizeH="0" baseline="0" noProof="0" dirty="0">
                <a:ln>
                  <a:noFill/>
                </a:ln>
                <a:solidFill>
                  <a:prstClr val="black"/>
                </a:solidFill>
                <a:effectLst/>
                <a:uLnTx/>
                <a:uFillTx/>
                <a:latin typeface="Times New Roman" panose="02020603050405020304" pitchFamily="18" charset="0"/>
                <a:ea typeface="SimSun" panose="02010600030101010101" pitchFamily="2" charset="-122"/>
                <a:cs typeface="Times New Roman" panose="02020603050405020304" pitchFamily="18" charset="0"/>
              </a:rPr>
              <a:t>Cùng bạn</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7"/>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par>
                          <p:cTn id="11" fill="hold">
                            <p:stCondLst>
                              <p:cond delay="1000"/>
                            </p:stCondLst>
                            <p:childTnLst>
                              <p:par>
                                <p:cTn id="12" presetID="27" presetClass="entr" presetSubtype="0" fill="hold" grpId="0" nodeType="afterEffect">
                                  <p:stCondLst>
                                    <p:cond delay="0"/>
                                  </p:stCondLst>
                                  <p:iterate type="lt">
                                    <p:tmPct val="50000"/>
                                  </p:iterate>
                                  <p:childTnLst>
                                    <p:set>
                                      <p:cBhvr>
                                        <p:cTn id="13" dur="1" fill="hold">
                                          <p:stCondLst>
                                            <p:cond delay="0"/>
                                          </p:stCondLst>
                                        </p:cTn>
                                        <p:tgtEl>
                                          <p:spTgt spid="8200">
                                            <p:txEl>
                                              <p:pRg st="0" end="0"/>
                                            </p:txEl>
                                          </p:spTgt>
                                        </p:tgtEl>
                                        <p:attrNameLst>
                                          <p:attrName>style.visibility</p:attrName>
                                        </p:attrNameLst>
                                      </p:cBhvr>
                                      <p:to>
                                        <p:strVal val="visible"/>
                                      </p:to>
                                    </p:set>
                                    <p:anim calcmode="discrete" valueType="clr">
                                      <p:cBhvr override="childStyle">
                                        <p:cTn id="14" dur="80"/>
                                        <p:tgtEl>
                                          <p:spTgt spid="820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0">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8200">
                                            <p:txEl>
                                              <p:pRg st="0" end="0"/>
                                            </p:txEl>
                                          </p:spTgt>
                                        </p:tgtEl>
                                        <p:attrNameLst>
                                          <p:attrName>fill.type</p:attrName>
                                        </p:attrNameLst>
                                      </p:cBhvr>
                                      <p:to>
                                        <p:strVal val="solid"/>
                                      </p:to>
                                    </p:set>
                                  </p:childTnLst>
                                </p:cTn>
                              </p:par>
                            </p:childTnLst>
                          </p:cTn>
                        </p:par>
                        <p:par>
                          <p:cTn id="17" fill="hold">
                            <p:stCondLst>
                              <p:cond delay="13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8198">
                                            <p:txEl>
                                              <p:pRg st="0" end="0"/>
                                            </p:txEl>
                                          </p:spTgt>
                                        </p:tgtEl>
                                        <p:attrNameLst>
                                          <p:attrName>style.visibility</p:attrName>
                                        </p:attrNameLst>
                                      </p:cBhvr>
                                      <p:to>
                                        <p:strVal val="visible"/>
                                      </p:to>
                                    </p:set>
                                    <p:anim calcmode="discrete" valueType="clr">
                                      <p:cBhvr override="childStyle">
                                        <p:cTn id="20" dur="80"/>
                                        <p:tgtEl>
                                          <p:spTgt spid="819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8">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819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build="allAtOnce"/>
      <p:bldP spid="8200"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7"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56800" y="3937000"/>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3 candies </a:t>
            </a:r>
          </a:p>
        </p:txBody>
      </p:sp>
      <p:sp>
        <p:nvSpPr>
          <p:cNvPr id="27" name="Rectangle: Folded Corner 26"/>
          <p:cNvSpPr/>
          <p:nvPr/>
        </p:nvSpPr>
        <p:spPr>
          <a:xfrm>
            <a:off x="-160867" y="441952"/>
            <a:ext cx="11988800" cy="12954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nghèo</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khổ</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làm</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sinh</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sống</a:t>
            </a:r>
            <a:r>
              <a:rPr kumimoji="0" 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0" y="1498600"/>
            <a:ext cx="11988800" cy="1532467"/>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phải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đào</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mài</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để</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vi-VN" sz="32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ăn</a:t>
            </a:r>
            <a:r>
              <a:rPr kumimoji="0" lang="en-US" alt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5608" name="Rectangle 32"/>
          <p:cNvSpPr/>
          <p:nvPr/>
        </p:nvSpPr>
        <p:spPr>
          <a:xfrm rot="5600923">
            <a:off x="2829984" y="4993217"/>
            <a:ext cx="2438400" cy="251883"/>
          </a:xfrm>
          <a:prstGeom prst="rect">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5611" name="Flowchart: Summing Junction 35"/>
          <p:cNvGrpSpPr/>
          <p:nvPr/>
        </p:nvGrpSpPr>
        <p:grpSpPr>
          <a:xfrm>
            <a:off x="4011084" y="4182533"/>
            <a:ext cx="184149" cy="177800"/>
            <a:chOff x="2527" y="2634"/>
            <a:chExt cx="115" cy="112"/>
          </a:xfrm>
        </p:grpSpPr>
        <p:pic>
          <p:nvPicPr>
            <p:cNvPr id="25618" name="Flowchart: Summing Junction 35"/>
            <p:cNvPicPr/>
            <p:nvPr/>
          </p:nvPicPr>
          <p:blipFill>
            <a:blip r:embed="rId7"/>
            <a:stretch>
              <a:fillRect/>
            </a:stretch>
          </p:blipFill>
          <p:spPr>
            <a:xfrm>
              <a:off x="2527" y="2634"/>
              <a:ext cx="115" cy="112"/>
            </a:xfrm>
            <a:prstGeom prst="rect">
              <a:avLst/>
            </a:prstGeom>
            <a:noFill/>
            <a:ln w="9525">
              <a:noFill/>
            </a:ln>
          </p:spPr>
        </p:pic>
        <p:sp>
          <p:nvSpPr>
            <p:cNvPr id="25619"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2" name="Arrow: Pentagon 30">
            <a:hlinkClick r:id="rId8" action="ppaction://hlinksldjump">
              <a:snd r:embed="rId3" name="applause.wav"/>
            </a:hlinkClick>
          </p:cNvPr>
          <p:cNvSpPr/>
          <p:nvPr/>
        </p:nvSpPr>
        <p:spPr>
          <a:xfrm rot="586976" flipH="1">
            <a:off x="2844800" y="4038600"/>
            <a:ext cx="2309284" cy="901700"/>
          </a:xfrm>
          <a:prstGeom prst="homePlate">
            <a:avLst>
              <a:gd name="adj" fmla="val 49845"/>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26605" y="0"/>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0"/>
          <p:cNvSpPr/>
          <p:nvPr/>
        </p:nvSpPr>
        <p:spPr>
          <a:xfrm>
            <a:off x="0" y="1839384"/>
            <a:ext cx="12192000" cy="1143000"/>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55" name="Rectangle 29"/>
          <p:cNvSpPr/>
          <p:nvPr/>
        </p:nvSpPr>
        <p:spPr>
          <a:xfrm>
            <a:off x="0" y="5156200"/>
            <a:ext cx="12192000" cy="1140884"/>
          </a:xfrm>
          <a:prstGeom prst="rect">
            <a:avLst/>
          </a:prstGeom>
          <a:blipFill rotWithShape="1">
            <a:blip r:embed="rId3"/>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pic>
        <p:nvPicPr>
          <p:cNvPr id="8" name="Picture 7">
            <a:hlinkClick r:id="rId4" action="ppaction://hlinksldjump">
              <a:snd r:embed="rId5" name="chimes.wav"/>
            </a:hlinkClick>
          </p:cNvPr>
          <p:cNvPicPr>
            <a:picLocks noChangeAspect="1"/>
          </p:cNvPicPr>
          <p:nvPr/>
        </p:nvPicPr>
        <p:blipFill>
          <a:blip r:embed="rId6"/>
          <a:stretch>
            <a:fillRect/>
          </a:stretch>
        </p:blipFill>
        <p:spPr>
          <a:xfrm>
            <a:off x="410845" y="889000"/>
            <a:ext cx="1968500" cy="1744133"/>
          </a:xfrm>
          <a:prstGeom prst="rect">
            <a:avLst/>
          </a:prstGeom>
          <a:noFill/>
          <a:ln w="9525">
            <a:noFill/>
          </a:ln>
        </p:spPr>
      </p:pic>
      <p:pic>
        <p:nvPicPr>
          <p:cNvPr id="9" name="Picture 8"/>
          <p:cNvPicPr>
            <a:picLocks noChangeAspect="1"/>
          </p:cNvPicPr>
          <p:nvPr/>
        </p:nvPicPr>
        <p:blipFill>
          <a:blip r:embed="rId7"/>
          <a:stretch>
            <a:fillRect/>
          </a:stretch>
        </p:blipFill>
        <p:spPr>
          <a:xfrm>
            <a:off x="410633" y="419100"/>
            <a:ext cx="2059517" cy="1382184"/>
          </a:xfrm>
          <a:prstGeom prst="rect">
            <a:avLst/>
          </a:prstGeom>
          <a:noFill/>
          <a:ln w="9525">
            <a:noFill/>
          </a:ln>
        </p:spPr>
      </p:pic>
      <p:pic>
        <p:nvPicPr>
          <p:cNvPr id="10" name="Picture 9">
            <a:hlinkClick r:id="rId8" action="ppaction://hlinksldjump">
              <a:snd r:embed="rId5" name="chimes.wav"/>
            </a:hlinkClick>
          </p:cNvPr>
          <p:cNvPicPr>
            <a:picLocks noChangeAspect="1"/>
          </p:cNvPicPr>
          <p:nvPr/>
        </p:nvPicPr>
        <p:blipFill>
          <a:blip r:embed="rId9"/>
          <a:stretch>
            <a:fillRect/>
          </a:stretch>
        </p:blipFill>
        <p:spPr>
          <a:xfrm>
            <a:off x="2734733" y="931333"/>
            <a:ext cx="1968500" cy="1744133"/>
          </a:xfrm>
          <a:prstGeom prst="rect">
            <a:avLst/>
          </a:prstGeom>
          <a:noFill/>
          <a:ln w="9525">
            <a:noFill/>
          </a:ln>
        </p:spPr>
      </p:pic>
      <p:pic>
        <p:nvPicPr>
          <p:cNvPr id="11" name="Picture 10"/>
          <p:cNvPicPr>
            <a:picLocks noChangeAspect="1"/>
          </p:cNvPicPr>
          <p:nvPr/>
        </p:nvPicPr>
        <p:blipFill>
          <a:blip r:embed="rId10"/>
          <a:stretch>
            <a:fillRect/>
          </a:stretch>
        </p:blipFill>
        <p:spPr>
          <a:xfrm>
            <a:off x="2743200" y="381000"/>
            <a:ext cx="2059517" cy="1382184"/>
          </a:xfrm>
          <a:prstGeom prst="rect">
            <a:avLst/>
          </a:prstGeom>
          <a:noFill/>
          <a:ln w="9525">
            <a:noFill/>
          </a:ln>
        </p:spPr>
      </p:pic>
      <p:pic>
        <p:nvPicPr>
          <p:cNvPr id="12" name="Picture 11">
            <a:hlinkClick r:id="rId11" action="ppaction://hlinksldjump">
              <a:snd r:embed="rId5" name="chimes.wav"/>
            </a:hlinkClick>
          </p:cNvPr>
          <p:cNvPicPr>
            <a:picLocks noChangeAspect="1"/>
          </p:cNvPicPr>
          <p:nvPr/>
        </p:nvPicPr>
        <p:blipFill>
          <a:blip r:embed="rId12"/>
          <a:stretch>
            <a:fillRect/>
          </a:stretch>
        </p:blipFill>
        <p:spPr>
          <a:xfrm>
            <a:off x="4978612" y="931333"/>
            <a:ext cx="1970617" cy="1744133"/>
          </a:xfrm>
          <a:prstGeom prst="rect">
            <a:avLst/>
          </a:prstGeom>
          <a:noFill/>
          <a:ln w="9525">
            <a:noFill/>
          </a:ln>
        </p:spPr>
      </p:pic>
      <p:pic>
        <p:nvPicPr>
          <p:cNvPr id="13" name="Picture 12"/>
          <p:cNvPicPr>
            <a:picLocks noChangeAspect="1"/>
          </p:cNvPicPr>
          <p:nvPr/>
        </p:nvPicPr>
        <p:blipFill>
          <a:blip r:embed="rId13"/>
          <a:stretch>
            <a:fillRect/>
          </a:stretch>
        </p:blipFill>
        <p:spPr>
          <a:xfrm>
            <a:off x="4965700" y="419100"/>
            <a:ext cx="2061633" cy="1382184"/>
          </a:xfrm>
          <a:prstGeom prst="rect">
            <a:avLst/>
          </a:prstGeom>
          <a:noFill/>
          <a:ln w="9525">
            <a:noFill/>
          </a:ln>
        </p:spPr>
      </p:pic>
      <p:pic>
        <p:nvPicPr>
          <p:cNvPr id="14" name="Picture 13">
            <a:hlinkClick r:id="rId14" action="ppaction://hlinksldjump">
              <a:snd r:embed="rId5" name="chimes.wav"/>
            </a:hlinkClick>
          </p:cNvPr>
          <p:cNvPicPr>
            <a:picLocks noChangeAspect="1"/>
          </p:cNvPicPr>
          <p:nvPr/>
        </p:nvPicPr>
        <p:blipFill>
          <a:blip r:embed="rId15"/>
          <a:stretch>
            <a:fillRect/>
          </a:stretch>
        </p:blipFill>
        <p:spPr>
          <a:xfrm>
            <a:off x="7315200" y="889000"/>
            <a:ext cx="1970617" cy="1744133"/>
          </a:xfrm>
          <a:prstGeom prst="rect">
            <a:avLst/>
          </a:prstGeom>
          <a:noFill/>
          <a:ln w="9525">
            <a:noFill/>
          </a:ln>
        </p:spPr>
      </p:pic>
      <p:pic>
        <p:nvPicPr>
          <p:cNvPr id="15" name="Picture 14"/>
          <p:cNvPicPr>
            <a:picLocks noChangeAspect="1"/>
          </p:cNvPicPr>
          <p:nvPr/>
        </p:nvPicPr>
        <p:blipFill>
          <a:blip r:embed="rId16"/>
          <a:stretch>
            <a:fillRect/>
          </a:stretch>
        </p:blipFill>
        <p:spPr>
          <a:xfrm>
            <a:off x="7291917" y="419100"/>
            <a:ext cx="2059516" cy="1382184"/>
          </a:xfrm>
          <a:prstGeom prst="rect">
            <a:avLst/>
          </a:prstGeom>
          <a:noFill/>
          <a:ln w="9525">
            <a:noFill/>
          </a:ln>
        </p:spPr>
      </p:pic>
      <p:sp>
        <p:nvSpPr>
          <p:cNvPr id="23572" name="Flowchart: Summing Junction 41">
            <a:hlinkClick r:id="" action="ppaction://noaction"/>
          </p:cNvPr>
          <p:cNvSpPr/>
          <p:nvPr/>
        </p:nvSpPr>
        <p:spPr>
          <a:xfrm>
            <a:off x="11398251" y="6115051"/>
            <a:ext cx="649816" cy="649816"/>
          </a:xfrm>
          <a:prstGeom prst="flowChartSummingJunction">
            <a:avLst/>
          </a:prstGeom>
          <a:solidFill>
            <a:srgbClr val="FF0000"/>
          </a:solidFill>
          <a:ln w="38100" cap="flat" cmpd="sng">
            <a:solidFill>
              <a:srgbClr val="FFFF00"/>
            </a:solidFill>
            <a:prstDash val="solid"/>
            <a:miter/>
            <a:headEnd type="none" w="med" len="med"/>
            <a:tailEnd type="none" w="med" len="med"/>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Calibri" panose="020F0502020204030204" charset="0"/>
              <a:ea typeface="+mn-ea"/>
              <a:cs typeface="+mn-cs"/>
            </a:endParaRPr>
          </a:p>
        </p:txBody>
      </p:sp>
      <p:sp>
        <p:nvSpPr>
          <p:cNvPr id="23573" name="AutoShape 21">
            <a:hlinkClick r:id="" action="ppaction://hlinkshowjump?jump=nextslide">
              <a:snd r:embed="rId17" name="camera.wav"/>
            </a:hlinkClick>
          </p:cNvPr>
          <p:cNvSpPr/>
          <p:nvPr/>
        </p:nvSpPr>
        <p:spPr>
          <a:xfrm>
            <a:off x="10566400" y="5562600"/>
            <a:ext cx="1261533" cy="383117"/>
          </a:xfrm>
          <a:prstGeom prst="rightArrow">
            <a:avLst>
              <a:gd name="adj1" fmla="val 50000"/>
              <a:gd name="adj2" fmla="val 82320"/>
            </a:avLst>
          </a:prstGeom>
          <a:solidFill>
            <a:schemeClr val="accent1"/>
          </a:solidFill>
          <a:ln w="9525" cap="flat" cmpd="sng">
            <a:solidFill>
              <a:schemeClr val="tx1"/>
            </a:solidFill>
            <a:prstDash val="solid"/>
            <a:miter/>
            <a:headEnd type="none" w="med" len="med"/>
            <a:tailEnd type="none" w="med" len="med"/>
          </a:ln>
        </p:spPr>
        <p:txBody>
          <a:bodyPr wrap="none" anchor="ctr"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8" name="Picture 17"/>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extLst>
      <p:ext uri="{BB962C8B-B14F-4D97-AF65-F5344CB8AC3E}">
        <p14:creationId xmlns:p14="http://schemas.microsoft.com/office/powerpoint/2010/main" val="3043405786"/>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10"/>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9" restart="whenNotActive" fill="hold" evtFilter="cancelBubble" nodeType="interactiveSeq">
                <p:stCondLst>
                  <p:cond evt="onClick" delay="0">
                    <p:tgtEl>
                      <p:spTgt spid="14"/>
                    </p:tgtEl>
                  </p:cond>
                </p:stCondLst>
                <p:endSync evt="end" delay="0">
                  <p:rtn val="all"/>
                </p:endSync>
                <p:childTnLst>
                  <p:par>
                    <p:cTn id="30" fill="hold">
                      <p:stCondLst>
                        <p:cond delay="0"/>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4"/>
          <p:cNvPicPr>
            <a:picLocks noChangeAspect="1"/>
          </p:cNvPicPr>
          <p:nvPr/>
        </p:nvPicPr>
        <p:blipFill>
          <a:blip r:embed="rId4"/>
          <a:stretch>
            <a:fillRect/>
          </a:stretch>
        </p:blipFill>
        <p:spPr>
          <a:xfrm>
            <a:off x="9772651" y="4861984"/>
            <a:ext cx="1970616" cy="1742016"/>
          </a:xfrm>
          <a:prstGeom prst="rect">
            <a:avLst/>
          </a:prstGeom>
          <a:noFill/>
          <a:ln w="9525">
            <a:noFill/>
          </a:ln>
        </p:spPr>
      </p:pic>
      <p:pic>
        <p:nvPicPr>
          <p:cNvPr id="7" name="Picture 6"/>
          <p:cNvPicPr>
            <a:picLocks noChangeAspect="1"/>
          </p:cNvPicPr>
          <p:nvPr/>
        </p:nvPicPr>
        <p:blipFill>
          <a:blip r:embed="rId5"/>
          <a:stretch>
            <a:fillRect/>
          </a:stretch>
        </p:blipFill>
        <p:spPr>
          <a:xfrm>
            <a:off x="9726084" y="4347633"/>
            <a:ext cx="2061633" cy="1384300"/>
          </a:xfrm>
          <a:prstGeom prst="rect">
            <a:avLst/>
          </a:prstGeom>
          <a:noFill/>
          <a:ln w="9525">
            <a:noFill/>
          </a:ln>
        </p:spPr>
      </p:pic>
      <p:sp>
        <p:nvSpPr>
          <p:cNvPr id="9" name="Rectangle: Folded Corner 8"/>
          <p:cNvSpPr/>
          <p:nvPr/>
        </p:nvSpPr>
        <p:spPr>
          <a:xfrm>
            <a:off x="9927167" y="3920067"/>
            <a:ext cx="1468967" cy="1329267"/>
          </a:xfrm>
          <a:prstGeom prst="foldedCorner">
            <a:avLst>
              <a:gd name="adj" fmla="val 16667"/>
            </a:avLst>
          </a:prstGeom>
          <a:solidFill>
            <a:schemeClr val="bg1"/>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1865" b="1"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You are given 5 candies </a:t>
            </a:r>
          </a:p>
        </p:txBody>
      </p:sp>
      <p:sp>
        <p:nvSpPr>
          <p:cNvPr id="27" name="Rectangle: Folded Corner 26"/>
          <p:cNvSpPr/>
          <p:nvPr/>
        </p:nvSpPr>
        <p:spPr>
          <a:xfrm>
            <a:off x="857250" y="582530"/>
            <a:ext cx="10621433" cy="1727200"/>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gì</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xảy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ra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với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hai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cháu</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rừng</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bị</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cháy</a:t>
            </a:r>
            <a:r>
              <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8" name="Rectangle: Folded Corner 27"/>
          <p:cNvSpPr/>
          <p:nvPr/>
        </p:nvSpPr>
        <p:spPr>
          <a:xfrm>
            <a:off x="329142" y="2245160"/>
            <a:ext cx="11414125" cy="2167043"/>
          </a:xfrm>
          <a:prstGeom prst="foldedCorner">
            <a:avLst>
              <a:gd name="adj" fmla="val 16667"/>
            </a:avLst>
          </a:prstGeom>
          <a:solidFill>
            <a:schemeClr val="bg1">
              <a:alpha val="90195"/>
            </a:schemeClr>
          </a:solid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Nương lúa bị cháy, cậu bé buồn</a:t>
            </a:r>
            <a:r>
              <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vi-VN"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nước mắt trào ra. </a:t>
            </a:r>
            <a:endParaRPr kumimoji="0" lang="en-US" altLang="vi-VN" sz="2800" b="0"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6632" name="Rectangle 32"/>
          <p:cNvSpPr/>
          <p:nvPr/>
        </p:nvSpPr>
        <p:spPr>
          <a:xfrm rot="5600923">
            <a:off x="2829984" y="4993217"/>
            <a:ext cx="2438400" cy="251883"/>
          </a:xfrm>
          <a:prstGeom prst="rect">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26635" name="Flowchart: Summing Junction 35"/>
          <p:cNvGrpSpPr/>
          <p:nvPr/>
        </p:nvGrpSpPr>
        <p:grpSpPr>
          <a:xfrm>
            <a:off x="4011084" y="4182533"/>
            <a:ext cx="184149" cy="177800"/>
            <a:chOff x="2527" y="2634"/>
            <a:chExt cx="115" cy="112"/>
          </a:xfrm>
        </p:grpSpPr>
        <p:pic>
          <p:nvPicPr>
            <p:cNvPr id="26642" name="Flowchart: Summing Junction 35"/>
            <p:cNvPicPr/>
            <p:nvPr/>
          </p:nvPicPr>
          <p:blipFill>
            <a:blip r:embed="rId7"/>
            <a:stretch>
              <a:fillRect/>
            </a:stretch>
          </p:blipFill>
          <p:spPr>
            <a:xfrm>
              <a:off x="2527" y="2634"/>
              <a:ext cx="115" cy="112"/>
            </a:xfrm>
            <a:prstGeom prst="rect">
              <a:avLst/>
            </a:prstGeom>
            <a:noFill/>
            <a:ln w="9525">
              <a:noFill/>
            </a:ln>
          </p:spPr>
        </p:pic>
        <p:sp>
          <p:nvSpPr>
            <p:cNvPr id="26643" name="Text Box 13"/>
            <p:cNvSpPr txBox="1"/>
            <p:nvPr/>
          </p:nvSpPr>
          <p:spPr>
            <a:xfrm>
              <a:off x="2550" y="2656"/>
              <a:ext cx="69" cy="69"/>
            </a:xfrm>
            <a:prstGeom prst="rect">
              <a:avLst/>
            </a:prstGeom>
            <a:noFill/>
            <a:ln w="9525">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sz="1865" b="0"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3" name="Arrow: Pentagon 30">
            <a:hlinkClick r:id="rId8" action="ppaction://hlinksldjump">
              <a:snd r:embed="rId3" name="applause.wav"/>
            </a:hlinkClick>
          </p:cNvPr>
          <p:cNvSpPr/>
          <p:nvPr/>
        </p:nvSpPr>
        <p:spPr>
          <a:xfrm rot="759613" flipH="1">
            <a:off x="2829437" y="4218119"/>
            <a:ext cx="2309284" cy="720865"/>
          </a:xfrm>
          <a:prstGeom prst="homePlate">
            <a:avLst>
              <a:gd name="adj" fmla="val 49845"/>
            </a:avLst>
          </a:prstGeom>
          <a:blipFill rotWithShape="1">
            <a:blip r:embed="rId6"/>
          </a:blipFill>
          <a:ln w="12700">
            <a:noFill/>
          </a:ln>
        </p:spPr>
        <p:txBody>
          <a:bodyPr lIns="91440" tIns="45720" rIns="91440" bIns="45720" anchor="ctr" anchorCtr="0"/>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sz="2800" b="1" i="0" u="none" strike="noStrike" kern="1200" cap="none" spc="0" normalizeH="0" baseline="0" noProof="0" dirty="0">
                <a:ln>
                  <a:noFill/>
                </a:ln>
                <a:solidFill>
                  <a:srgbClr val="FFFFFF"/>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GO HOME</a:t>
            </a:r>
          </a:p>
        </p:txBody>
      </p:sp>
      <p:pic>
        <p:nvPicPr>
          <p:cNvPr id="20" name="Picture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396133" y="0"/>
            <a:ext cx="554663" cy="466747"/>
          </a:xfrm>
          <a:prstGeom prst="rect">
            <a:avLst/>
          </a:prstGeom>
        </p:spPr>
      </p:pic>
      <p:pic>
        <p:nvPicPr>
          <p:cNvPr id="21" name="Picture 2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88600" y="97896"/>
            <a:ext cx="1562195" cy="36885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7"/>
                    </p:tgtEl>
                  </p:cond>
                </p:stCondLst>
                <p:endSync evt="end" delay="0">
                  <p:rtn val="all"/>
                </p:endSync>
                <p:childTnLst>
                  <p:par>
                    <p:cTn id="18" fill="hold">
                      <p:stCondLst>
                        <p:cond delay="0"/>
                      </p:stCondLst>
                      <p:childTnLst>
                        <p:par>
                          <p:cTn id="19" fill="hold">
                            <p:stCondLst>
                              <p:cond delay="0"/>
                            </p:stCondLst>
                            <p:childTnLst>
                              <p:par>
                                <p:cTn id="20" presetID="64" presetClass="path" presetSubtype="0" accel="50000" decel="50000" fill="hold" nodeType="clickEffect">
                                  <p:stCondLst>
                                    <p:cond delay="0"/>
                                  </p:stCondLst>
                                  <p:childTnLst>
                                    <p:animMotion origin="layout" path="M -1.66667E-6 -3.7037E-6 L -1.66667E-6 -0.22476 " pathEditMode="relative" rAng="0" ptsTypes="AA">
                                      <p:cBhvr>
                                        <p:cTn id="21" dur="2000" fill="hold"/>
                                        <p:tgtEl>
                                          <p:spTgt spid="7"/>
                                        </p:tgtEl>
                                        <p:attrNameLst>
                                          <p:attrName>ppt_x</p:attrName>
                                          <p:attrName>ppt_y</p:attrName>
                                        </p:attrNameLst>
                                      </p:cBhvr>
                                      <p:rCtr x="0" y="-1125000"/>
                                    </p:animMotion>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par>
                          <p:cTn id="26" fill="hold">
                            <p:stCondLst>
                              <p:cond delay="2500"/>
                            </p:stCondLst>
                            <p:childTnLst>
                              <p:par>
                                <p:cTn id="27" presetID="32" presetClass="emph" presetSubtype="0" repeatCount="indefinite" fill="hold" grpId="1" nodeType="afterEffect">
                                  <p:stCondLst>
                                    <p:cond delay="0"/>
                                  </p:stCondLst>
                                  <p:childTnLst>
                                    <p:animRot by="120000">
                                      <p:cBhvr>
                                        <p:cTn id="28" dur="100" fill="hold">
                                          <p:stCondLst>
                                            <p:cond delay="0"/>
                                          </p:stCondLst>
                                        </p:cTn>
                                        <p:tgtEl>
                                          <p:spTgt spid="9"/>
                                        </p:tgtEl>
                                        <p:attrNameLst>
                                          <p:attrName>r</p:attrName>
                                        </p:attrNameLst>
                                      </p:cBhvr>
                                    </p:animRot>
                                    <p:animRot by="-240000">
                                      <p:cBhvr>
                                        <p:cTn id="29" dur="200" fill="hold">
                                          <p:stCondLst>
                                            <p:cond delay="200"/>
                                          </p:stCondLst>
                                        </p:cTn>
                                        <p:tgtEl>
                                          <p:spTgt spid="9"/>
                                        </p:tgtEl>
                                        <p:attrNameLst>
                                          <p:attrName>r</p:attrName>
                                        </p:attrNameLst>
                                      </p:cBhvr>
                                    </p:animRot>
                                    <p:animRot by="240000">
                                      <p:cBhvr>
                                        <p:cTn id="30" dur="200" fill="hold">
                                          <p:stCondLst>
                                            <p:cond delay="400"/>
                                          </p:stCondLst>
                                        </p:cTn>
                                        <p:tgtEl>
                                          <p:spTgt spid="9"/>
                                        </p:tgtEl>
                                        <p:attrNameLst>
                                          <p:attrName>r</p:attrName>
                                        </p:attrNameLst>
                                      </p:cBhvr>
                                    </p:animRot>
                                    <p:animRot by="-240000">
                                      <p:cBhvr>
                                        <p:cTn id="31" dur="200" fill="hold">
                                          <p:stCondLst>
                                            <p:cond delay="600"/>
                                          </p:stCondLst>
                                        </p:cTn>
                                        <p:tgtEl>
                                          <p:spTgt spid="9"/>
                                        </p:tgtEl>
                                        <p:attrNameLst>
                                          <p:attrName>r</p:attrName>
                                        </p:attrNameLst>
                                      </p:cBhvr>
                                    </p:animRot>
                                    <p:animRot by="120000">
                                      <p:cBhvr>
                                        <p:cTn id="32"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childTnLst>
        </p:cTn>
      </p:par>
    </p:tnLst>
    <p:bldLst>
      <p:bldP spid="9" grpId="0" bldLvl="0" animBg="1"/>
      <p:bldP spid="9" grpId="1" bldLvl="0" animBg="1"/>
      <p:bldP spid="27" grpId="0" bldLvl="0" animBg="1"/>
      <p:bldP spid="28"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576</Words>
  <Application>Microsoft Office PowerPoint</Application>
  <PresentationFormat>Widescreen</PresentationFormat>
  <Paragraphs>57</Paragraphs>
  <Slides>17</Slides>
  <Notes>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等线</vt:lpstr>
      <vt:lpstr>等线 Light</vt:lpstr>
      <vt:lpstr>Arial</vt:lpstr>
      <vt:lpstr>Calibri</vt:lpstr>
      <vt:lpstr>Calibri Light</vt:lpstr>
      <vt:lpstr>Times New Roman</vt:lpstr>
      <vt:lpstr>2_Office 主题​​</vt:lpstr>
      <vt:lpstr>1_Office 主题</vt:lpstr>
      <vt:lpstr>5_Office Theme</vt:lpstr>
      <vt:lpstr>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Dell</cp:lastModifiedBy>
  <cp:revision>15</cp:revision>
  <dcterms:created xsi:type="dcterms:W3CDTF">2021-08-01T08:10:02Z</dcterms:created>
  <dcterms:modified xsi:type="dcterms:W3CDTF">2025-02-13T05:06:58Z</dcterms:modified>
</cp:coreProperties>
</file>