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  <p:sldMasterId id="2147483760" r:id="rId4"/>
  </p:sldMasterIdLst>
  <p:notesMasterIdLst>
    <p:notesMasterId r:id="rId25"/>
  </p:notesMasterIdLst>
  <p:sldIdLst>
    <p:sldId id="322" r:id="rId5"/>
    <p:sldId id="513" r:id="rId6"/>
    <p:sldId id="2007577177" r:id="rId7"/>
    <p:sldId id="270" r:id="rId8"/>
    <p:sldId id="510" r:id="rId9"/>
    <p:sldId id="2007577179" r:id="rId10"/>
    <p:sldId id="2007577180" r:id="rId11"/>
    <p:sldId id="2007577181" r:id="rId12"/>
    <p:sldId id="506" r:id="rId13"/>
    <p:sldId id="367" r:id="rId14"/>
    <p:sldId id="494" r:id="rId15"/>
    <p:sldId id="495" r:id="rId16"/>
    <p:sldId id="496" r:id="rId17"/>
    <p:sldId id="497" r:id="rId18"/>
    <p:sldId id="2007577183" r:id="rId19"/>
    <p:sldId id="312" r:id="rId20"/>
    <p:sldId id="2007577162" r:id="rId21"/>
    <p:sldId id="2007577184" r:id="rId22"/>
    <p:sldId id="276" r:id="rId23"/>
    <p:sldId id="20075771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17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8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61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8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8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4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143" y="-133920"/>
            <a:ext cx="12356108" cy="7678648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-228881" y="-117881"/>
            <a:ext cx="2287887" cy="17252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10245628" y="4082608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1665578" y="1671491"/>
            <a:ext cx="8430634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CHÀO MỪNG CÁC CON ĐẾN VỚI TIẾT TIẾNG VIỆT</a:t>
            </a: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包图小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5736608" y="5967198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CB319-17F6-4289-BA0D-FFD000905CB2}"/>
              </a:ext>
            </a:extLst>
          </p:cNvPr>
          <p:cNvGrpSpPr/>
          <p:nvPr/>
        </p:nvGrpSpPr>
        <p:grpSpPr>
          <a:xfrm>
            <a:off x="2095788" y="3774547"/>
            <a:ext cx="8187023" cy="1254880"/>
            <a:chOff x="1021645" y="2277584"/>
            <a:chExt cx="6674556" cy="1284766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15D42D65-701A-42FB-9336-E9906ABC4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8D83533C-F62A-42D4-BFBE-8C9329EAF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AD940E-F804-4020-8B47-29A65447530B}"/>
                </a:ext>
              </a:extLst>
            </p:cNvPr>
            <p:cNvSpPr txBox="1"/>
            <p:nvPr/>
          </p:nvSpPr>
          <p:spPr>
            <a:xfrm>
              <a:off x="1993547" y="2515425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HẠT THÓC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95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1696916" y="654400"/>
            <a:ext cx="7447084" cy="786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4025775" y="2808609"/>
            <a:ext cx="27891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8109" y="1605834"/>
            <a:ext cx="6302903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60048-BDE3-4835-B5C8-ECB9291037B9}"/>
              </a:ext>
            </a:extLst>
          </p:cNvPr>
          <p:cNvSpPr/>
          <p:nvPr/>
        </p:nvSpPr>
        <p:spPr>
          <a:xfrm>
            <a:off x="267286" y="546971"/>
            <a:ext cx="11657427" cy="11117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3179928" y="3474906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3194918" y="4052026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6493" y="1803009"/>
            <a:ext cx="4801926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1319134" y="624085"/>
            <a:ext cx="881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thóc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19" y="1480810"/>
            <a:ext cx="6191362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553A5-F836-4ECC-B545-2B946B5BBF7E}"/>
              </a:ext>
            </a:extLst>
          </p:cNvPr>
          <p:cNvCxnSpPr>
            <a:cxnSpLocks/>
          </p:cNvCxnSpPr>
          <p:nvPr/>
        </p:nvCxnSpPr>
        <p:spPr>
          <a:xfrm flipV="1">
            <a:off x="3198790" y="3162372"/>
            <a:ext cx="354244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F55BFB-B599-488D-9FEE-F2EAF165F1F8}"/>
              </a:ext>
            </a:extLst>
          </p:cNvPr>
          <p:cNvCxnSpPr>
            <a:cxnSpLocks/>
          </p:cNvCxnSpPr>
          <p:nvPr/>
        </p:nvCxnSpPr>
        <p:spPr>
          <a:xfrm>
            <a:off x="3270139" y="3732226"/>
            <a:ext cx="36703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86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650556" y="566229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335058" y="5749488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4348184" y="435082"/>
            <a:ext cx="2868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311966" y="1358412"/>
            <a:ext cx="9462052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296" y="2959904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7216" y="2815526"/>
            <a:ext cx="6002801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74429" y="217625"/>
            <a:ext cx="11628169" cy="5109287"/>
            <a:chOff x="6403790" y="1371754"/>
            <a:chExt cx="5471724" cy="448738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3790" y="1371754"/>
              <a:ext cx="5471724" cy="4487385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907615" y="2153527"/>
              <a:ext cx="2928391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Luyện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tập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theo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văn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bản</a:t>
              </a:r>
              <a:r>
                <a:rPr kumimoji="0" lang="en-US" altLang="zh-CN" sz="72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92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80" y="681293"/>
            <a:ext cx="11619914" cy="551928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03464" y="2510396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215" y="2041637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4514944" y="1476876"/>
            <a:ext cx="24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672C46-A3D4-4BD8-ABE7-5122527F8C22}"/>
              </a:ext>
            </a:extLst>
          </p:cNvPr>
          <p:cNvCxnSpPr>
            <a:cxnSpLocks/>
          </p:cNvCxnSpPr>
          <p:nvPr/>
        </p:nvCxnSpPr>
        <p:spPr>
          <a:xfrm>
            <a:off x="829599" y="4726249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6A2655-4DA9-4067-84BA-22FD6164441C}"/>
              </a:ext>
            </a:extLst>
          </p:cNvPr>
          <p:cNvCxnSpPr>
            <a:cxnSpLocks/>
          </p:cNvCxnSpPr>
          <p:nvPr/>
        </p:nvCxnSpPr>
        <p:spPr>
          <a:xfrm>
            <a:off x="875694" y="521861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FDF214-840C-42A5-B5A2-D532511A0654}"/>
              </a:ext>
            </a:extLst>
          </p:cNvPr>
          <p:cNvCxnSpPr>
            <a:cxnSpLocks/>
          </p:cNvCxnSpPr>
          <p:nvPr/>
        </p:nvCxnSpPr>
        <p:spPr>
          <a:xfrm>
            <a:off x="854074" y="5696919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29195-70CC-42A5-9B06-9FE3E98D88A6}"/>
              </a:ext>
            </a:extLst>
          </p:cNvPr>
          <p:cNvCxnSpPr>
            <a:cxnSpLocks/>
          </p:cNvCxnSpPr>
          <p:nvPr/>
        </p:nvCxnSpPr>
        <p:spPr>
          <a:xfrm>
            <a:off x="867426" y="6189289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784EC78-1EAA-48CB-85E1-9834A2CD3E88}"/>
              </a:ext>
            </a:extLst>
          </p:cNvPr>
          <p:cNvCxnSpPr>
            <a:cxnSpLocks/>
          </p:cNvCxnSpPr>
          <p:nvPr/>
        </p:nvCxnSpPr>
        <p:spPr>
          <a:xfrm>
            <a:off x="7029170" y="2798975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3B8FE9-745B-473F-9686-A356E8060F44}"/>
              </a:ext>
            </a:extLst>
          </p:cNvPr>
          <p:cNvCxnSpPr>
            <a:cxnSpLocks/>
          </p:cNvCxnSpPr>
          <p:nvPr/>
        </p:nvCxnSpPr>
        <p:spPr>
          <a:xfrm>
            <a:off x="7132063" y="4740317"/>
            <a:ext cx="522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6A31D9-B07A-40A4-BAC6-64FBF26CD641}"/>
              </a:ext>
            </a:extLst>
          </p:cNvPr>
          <p:cNvCxnSpPr>
            <a:cxnSpLocks/>
          </p:cNvCxnSpPr>
          <p:nvPr/>
        </p:nvCxnSpPr>
        <p:spPr>
          <a:xfrm>
            <a:off x="6993344" y="3769645"/>
            <a:ext cx="475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4F259E-EF2A-46ED-B179-1858E812B838}"/>
              </a:ext>
            </a:extLst>
          </p:cNvPr>
          <p:cNvCxnSpPr>
            <a:cxnSpLocks/>
          </p:cNvCxnSpPr>
          <p:nvPr/>
        </p:nvCxnSpPr>
        <p:spPr>
          <a:xfrm>
            <a:off x="8406877" y="5724560"/>
            <a:ext cx="392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2F61A0-132E-4F14-B1A5-F375AF935DE7}"/>
              </a:ext>
            </a:extLst>
          </p:cNvPr>
          <p:cNvCxnSpPr/>
          <p:nvPr/>
        </p:nvCxnSpPr>
        <p:spPr>
          <a:xfrm>
            <a:off x="970330" y="1083320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D117F2-00C7-474F-98B4-03078E0D3894}"/>
              </a:ext>
            </a:extLst>
          </p:cNvPr>
          <p:cNvCxnSpPr/>
          <p:nvPr/>
        </p:nvCxnSpPr>
        <p:spPr>
          <a:xfrm>
            <a:off x="6276848" y="1083320"/>
            <a:ext cx="33373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1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073265" y="524501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3265" y="1897431"/>
            <a:ext cx="283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1073265" y="1212783"/>
            <a:ext cx="7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8DF98-7671-4F0D-BBD9-AA88A61F5F7A}"/>
              </a:ext>
            </a:extLst>
          </p:cNvPr>
          <p:cNvSpPr txBox="1"/>
          <p:nvPr/>
        </p:nvSpPr>
        <p:spPr>
          <a:xfrm>
            <a:off x="1073265" y="2585713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C48BD-C2A4-406C-9C7E-271A7B350DA5}"/>
              </a:ext>
            </a:extLst>
          </p:cNvPr>
          <p:cNvSpPr txBox="1"/>
          <p:nvPr/>
        </p:nvSpPr>
        <p:spPr>
          <a:xfrm>
            <a:off x="1089797" y="3251117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….. 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D22796-EC5F-4884-8F03-749EB5349948}"/>
              </a:ext>
            </a:extLst>
          </p:cNvPr>
          <p:cNvSpPr txBox="1"/>
          <p:nvPr/>
        </p:nvSpPr>
        <p:spPr>
          <a:xfrm>
            <a:off x="1074807" y="1907011"/>
            <a:ext cx="424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F8707-2F89-4211-906C-3F9F01A81B04}"/>
              </a:ext>
            </a:extLst>
          </p:cNvPr>
          <p:cNvSpPr txBox="1"/>
          <p:nvPr/>
        </p:nvSpPr>
        <p:spPr>
          <a:xfrm>
            <a:off x="1073265" y="2597771"/>
            <a:ext cx="563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54A37-2B8B-4F16-A641-2896F2C99DE6}"/>
              </a:ext>
            </a:extLst>
          </p:cNvPr>
          <p:cNvSpPr txBox="1"/>
          <p:nvPr/>
        </p:nvSpPr>
        <p:spPr>
          <a:xfrm>
            <a:off x="1089797" y="3263175"/>
            <a:ext cx="6844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A0B60A-7EE8-47C7-B7E6-19758E768C00}"/>
              </a:ext>
            </a:extLst>
          </p:cNvPr>
          <p:cNvCxnSpPr/>
          <p:nvPr/>
        </p:nvCxnSpPr>
        <p:spPr>
          <a:xfrm>
            <a:off x="5323050" y="1019331"/>
            <a:ext cx="3671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2184334" y="658309"/>
            <a:ext cx="272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6946" y="1577701"/>
            <a:ext cx="5170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827D4-1E65-4F1A-8410-12CE6CAFEC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98" y="473643"/>
            <a:ext cx="157676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5751F0-6D67-4C3A-BC5E-ACEF051801E3}"/>
              </a:ext>
            </a:extLst>
          </p:cNvPr>
          <p:cNvSpPr txBox="1"/>
          <p:nvPr/>
        </p:nvSpPr>
        <p:spPr>
          <a:xfrm>
            <a:off x="1073265" y="524501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9540" y="1859114"/>
            <a:ext cx="6187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7173" y="4303455"/>
            <a:ext cx="6537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525" y="2036712"/>
            <a:ext cx="5725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972" y="4271396"/>
            <a:ext cx="5070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547762" y="1183223"/>
            <a:ext cx="595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9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7" y="150379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3" y="1273199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9" y="321524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3" y="2804026"/>
            <a:ext cx="6491707" cy="139432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6" y="487092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8" y="4611845"/>
            <a:ext cx="6491707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4464286" y="602190"/>
            <a:ext cx="289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78" y="121194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506" y="3480239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2578" y="1192683"/>
            <a:ext cx="41576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9489" y="3522113"/>
            <a:ext cx="453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49745-CC6D-440C-AA38-A557493E1C82}"/>
              </a:ext>
            </a:extLst>
          </p:cNvPr>
          <p:cNvSpPr txBox="1"/>
          <p:nvPr/>
        </p:nvSpPr>
        <p:spPr>
          <a:xfrm>
            <a:off x="8335058" y="5749488"/>
            <a:ext cx="259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4" y="1315658"/>
            <a:ext cx="406360" cy="38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7" y="3627621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7EB58-F31F-43CB-AAFC-9EF4DFEC7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06" y="1315658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69A0C0-9921-4FE9-A2FB-58F24F8B38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090" t="28446" r="16812" b="22809"/>
          <a:stretch/>
        </p:blipFill>
        <p:spPr>
          <a:xfrm>
            <a:off x="6448578" y="3627621"/>
            <a:ext cx="457057" cy="50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/>
          <p:nvPr/>
        </p:nvSpPr>
        <p:spPr>
          <a:xfrm>
            <a:off x="2980951" y="664216"/>
            <a:ext cx="56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6946" y="1577701"/>
            <a:ext cx="517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E7C584-EE97-4947-B32C-90482991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2" y="1681418"/>
            <a:ext cx="406360" cy="38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F3FB92-5C0F-4F0B-B975-4563E9F80D5C}"/>
              </a:ext>
            </a:extLst>
          </p:cNvPr>
          <p:cNvCxnSpPr>
            <a:cxnSpLocks/>
          </p:cNvCxnSpPr>
          <p:nvPr/>
        </p:nvCxnSpPr>
        <p:spPr>
          <a:xfrm flipH="1">
            <a:off x="6984354" y="169655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C0BA68-60C4-43D9-8045-86A4C5EDD359}"/>
              </a:ext>
            </a:extLst>
          </p:cNvPr>
          <p:cNvGrpSpPr/>
          <p:nvPr/>
        </p:nvGrpSpPr>
        <p:grpSpPr>
          <a:xfrm>
            <a:off x="7882424" y="3252135"/>
            <a:ext cx="185015" cy="353729"/>
            <a:chOff x="8719213" y="2921749"/>
            <a:chExt cx="141062" cy="35372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2180194-83DB-4BA9-960B-0971889A8413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30FAD2-BDF0-414F-8859-35E27681873C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033EB1-AA10-4AAE-8F49-8C31DDB9AA5C}"/>
              </a:ext>
            </a:extLst>
          </p:cNvPr>
          <p:cNvCxnSpPr>
            <a:cxnSpLocks/>
          </p:cNvCxnSpPr>
          <p:nvPr/>
        </p:nvCxnSpPr>
        <p:spPr>
          <a:xfrm flipH="1">
            <a:off x="7792643" y="22550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7F4CBD-ACE8-4BA4-A608-4E9DF17D3EBD}"/>
              </a:ext>
            </a:extLst>
          </p:cNvPr>
          <p:cNvCxnSpPr>
            <a:cxnSpLocks/>
          </p:cNvCxnSpPr>
          <p:nvPr/>
        </p:nvCxnSpPr>
        <p:spPr>
          <a:xfrm flipH="1">
            <a:off x="8765583" y="271947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F588B2-BD51-4F92-9DFA-66FE412808D4}"/>
              </a:ext>
            </a:extLst>
          </p:cNvPr>
          <p:cNvCxnSpPr>
            <a:cxnSpLocks/>
          </p:cNvCxnSpPr>
          <p:nvPr/>
        </p:nvCxnSpPr>
        <p:spPr>
          <a:xfrm flipH="1">
            <a:off x="5465044" y="169790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D2AC37-C6A0-4AB8-99E4-584C12A13C88}"/>
              </a:ext>
            </a:extLst>
          </p:cNvPr>
          <p:cNvCxnSpPr>
            <a:cxnSpLocks/>
          </p:cNvCxnSpPr>
          <p:nvPr/>
        </p:nvCxnSpPr>
        <p:spPr>
          <a:xfrm flipH="1">
            <a:off x="5085215" y="222930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26F3D4-A915-46FE-A633-75AB6D83B190}"/>
              </a:ext>
            </a:extLst>
          </p:cNvPr>
          <p:cNvCxnSpPr>
            <a:cxnSpLocks/>
          </p:cNvCxnSpPr>
          <p:nvPr/>
        </p:nvCxnSpPr>
        <p:spPr>
          <a:xfrm flipH="1">
            <a:off x="6717066" y="271947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D25956-DDF9-4C7D-973B-93AA3956FA6A}"/>
              </a:ext>
            </a:extLst>
          </p:cNvPr>
          <p:cNvCxnSpPr>
            <a:cxnSpLocks/>
          </p:cNvCxnSpPr>
          <p:nvPr/>
        </p:nvCxnSpPr>
        <p:spPr>
          <a:xfrm flipH="1">
            <a:off x="6110068" y="320993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612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5113" y="582293"/>
            <a:ext cx="455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6F0E32-98F5-43CF-80E9-982D40BC56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4" y="729675"/>
            <a:ext cx="384000" cy="3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97FC93-B32A-419A-90D3-03AC59930F5D}"/>
              </a:ext>
            </a:extLst>
          </p:cNvPr>
          <p:cNvSpPr txBox="1"/>
          <p:nvPr/>
        </p:nvSpPr>
        <p:spPr>
          <a:xfrm>
            <a:off x="418384" y="2782669"/>
            <a:ext cx="215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66579-81FA-40A4-BB1E-5722C0F86F45}"/>
              </a:ext>
            </a:extLst>
          </p:cNvPr>
          <p:cNvSpPr txBox="1"/>
          <p:nvPr/>
        </p:nvSpPr>
        <p:spPr>
          <a:xfrm>
            <a:off x="2208901" y="2782669"/>
            <a:ext cx="45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50DBD-0A22-4C0A-844A-55EE0C54A8ED}"/>
              </a:ext>
            </a:extLst>
          </p:cNvPr>
          <p:cNvSpPr txBox="1"/>
          <p:nvPr/>
        </p:nvSpPr>
        <p:spPr>
          <a:xfrm>
            <a:off x="499143" y="3406178"/>
            <a:ext cx="587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11EF45-D843-43AC-B600-51F53DBE7742}"/>
              </a:ext>
            </a:extLst>
          </p:cNvPr>
          <p:cNvSpPr txBox="1"/>
          <p:nvPr/>
        </p:nvSpPr>
        <p:spPr>
          <a:xfrm>
            <a:off x="581767" y="4026257"/>
            <a:ext cx="542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E696AC-C7E7-4204-871F-371E720B5378}"/>
              </a:ext>
            </a:extLst>
          </p:cNvPr>
          <p:cNvCxnSpPr>
            <a:cxnSpLocks/>
          </p:cNvCxnSpPr>
          <p:nvPr/>
        </p:nvCxnSpPr>
        <p:spPr>
          <a:xfrm flipH="1">
            <a:off x="7983162" y="76285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93661-9E00-4D31-A116-E6C208538248}"/>
              </a:ext>
            </a:extLst>
          </p:cNvPr>
          <p:cNvGrpSpPr/>
          <p:nvPr/>
        </p:nvGrpSpPr>
        <p:grpSpPr>
          <a:xfrm>
            <a:off x="7890654" y="2188205"/>
            <a:ext cx="185015" cy="353729"/>
            <a:chOff x="8719213" y="2921749"/>
            <a:chExt cx="141062" cy="35372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70930F-A467-4DB1-989C-974E646948B8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057D1-23A9-48FB-B205-E5500210527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FA818C-D324-4116-A793-1E914E243BC2}"/>
              </a:ext>
            </a:extLst>
          </p:cNvPr>
          <p:cNvCxnSpPr>
            <a:cxnSpLocks/>
          </p:cNvCxnSpPr>
          <p:nvPr/>
        </p:nvCxnSpPr>
        <p:spPr>
          <a:xfrm flipH="1">
            <a:off x="8007565" y="125961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1EAAA-8115-4C7A-B7AD-C8DF616D6412}"/>
              </a:ext>
            </a:extLst>
          </p:cNvPr>
          <p:cNvCxnSpPr>
            <a:cxnSpLocks/>
          </p:cNvCxnSpPr>
          <p:nvPr/>
        </p:nvCxnSpPr>
        <p:spPr>
          <a:xfrm flipH="1">
            <a:off x="7204069" y="1715800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2341EDB-183D-4320-A40C-FD07D8CEE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407" y="3089980"/>
            <a:ext cx="2457450" cy="2047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DE9C8-419D-4A27-B1D8-EFB0F3301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5707" y="3075056"/>
            <a:ext cx="2457450" cy="20621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A9275F-BAC4-4C69-A414-1DFFEC4F8F37}"/>
              </a:ext>
            </a:extLst>
          </p:cNvPr>
          <p:cNvCxnSpPr>
            <a:cxnSpLocks/>
          </p:cNvCxnSpPr>
          <p:nvPr/>
        </p:nvCxnSpPr>
        <p:spPr>
          <a:xfrm>
            <a:off x="6550701" y="2520550"/>
            <a:ext cx="1184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244627-2EBB-451B-A616-363CFCD9BEDB}"/>
              </a:ext>
            </a:extLst>
          </p:cNvPr>
          <p:cNvCxnSpPr>
            <a:cxnSpLocks/>
          </p:cNvCxnSpPr>
          <p:nvPr/>
        </p:nvCxnSpPr>
        <p:spPr>
          <a:xfrm flipH="1">
            <a:off x="5434834" y="76285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4376C-27CD-43ED-A865-53A5EC284912}"/>
              </a:ext>
            </a:extLst>
          </p:cNvPr>
          <p:cNvCxnSpPr>
            <a:cxnSpLocks/>
          </p:cNvCxnSpPr>
          <p:nvPr/>
        </p:nvCxnSpPr>
        <p:spPr>
          <a:xfrm flipH="1">
            <a:off x="5322949" y="12502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9934C8-557E-4F87-B6B4-7B412BF8FE3A}"/>
              </a:ext>
            </a:extLst>
          </p:cNvPr>
          <p:cNvCxnSpPr>
            <a:cxnSpLocks/>
          </p:cNvCxnSpPr>
          <p:nvPr/>
        </p:nvCxnSpPr>
        <p:spPr>
          <a:xfrm flipH="1">
            <a:off x="5279060" y="173379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DBB9A-67FD-488F-AD5C-52C7C678607C}"/>
              </a:ext>
            </a:extLst>
          </p:cNvPr>
          <p:cNvCxnSpPr>
            <a:cxnSpLocks/>
          </p:cNvCxnSpPr>
          <p:nvPr/>
        </p:nvCxnSpPr>
        <p:spPr>
          <a:xfrm flipH="1">
            <a:off x="5207713" y="221571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8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423DF-AA67-4126-8483-F2373A91ED6B}"/>
              </a:ext>
            </a:extLst>
          </p:cNvPr>
          <p:cNvSpPr txBox="1"/>
          <p:nvPr/>
        </p:nvSpPr>
        <p:spPr>
          <a:xfrm>
            <a:off x="3218816" y="986855"/>
            <a:ext cx="4273890" cy="269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D71BD-F35C-41D4-8D8F-74CD820D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0" y="1132480"/>
            <a:ext cx="384000" cy="384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4C0D63-4718-4E2B-B4C0-1A5377625CD5}"/>
              </a:ext>
            </a:extLst>
          </p:cNvPr>
          <p:cNvCxnSpPr>
            <a:cxnSpLocks/>
          </p:cNvCxnSpPr>
          <p:nvPr/>
        </p:nvCxnSpPr>
        <p:spPr>
          <a:xfrm flipH="1">
            <a:off x="7279279" y="123833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5C996-C4B0-4040-BA84-6D6CA85DB573}"/>
              </a:ext>
            </a:extLst>
          </p:cNvPr>
          <p:cNvGrpSpPr/>
          <p:nvPr/>
        </p:nvGrpSpPr>
        <p:grpSpPr>
          <a:xfrm>
            <a:off x="7070978" y="3252135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2BD6F6-414E-43CE-A122-30AC75803EFE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98E71D-7A9B-4DAD-9CBA-BA70DC0E7074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9C8AD9-7423-4016-AEEF-387E85FAFC1B}"/>
              </a:ext>
            </a:extLst>
          </p:cNvPr>
          <p:cNvCxnSpPr>
            <a:cxnSpLocks/>
          </p:cNvCxnSpPr>
          <p:nvPr/>
        </p:nvCxnSpPr>
        <p:spPr>
          <a:xfrm flipH="1">
            <a:off x="7162186" y="1930949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E4FD8-DD5A-4713-A02C-9CF620F86C40}"/>
              </a:ext>
            </a:extLst>
          </p:cNvPr>
          <p:cNvCxnSpPr>
            <a:cxnSpLocks/>
          </p:cNvCxnSpPr>
          <p:nvPr/>
        </p:nvCxnSpPr>
        <p:spPr>
          <a:xfrm flipH="1">
            <a:off x="7196785" y="258799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2B0008-AC90-4DE4-90D3-43706BDA04AF}"/>
              </a:ext>
            </a:extLst>
          </p:cNvPr>
          <p:cNvCxnSpPr>
            <a:cxnSpLocks/>
          </p:cNvCxnSpPr>
          <p:nvPr/>
        </p:nvCxnSpPr>
        <p:spPr>
          <a:xfrm flipH="1">
            <a:off x="5872655" y="1209904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AA871F-E57C-4AAE-AE1B-7141C3D0DDBB}"/>
              </a:ext>
            </a:extLst>
          </p:cNvPr>
          <p:cNvCxnSpPr>
            <a:cxnSpLocks/>
          </p:cNvCxnSpPr>
          <p:nvPr/>
        </p:nvCxnSpPr>
        <p:spPr>
          <a:xfrm flipH="1">
            <a:off x="5370752" y="1922078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B7BF9C-9C89-4F6C-9F97-47A5EBF9392E}"/>
              </a:ext>
            </a:extLst>
          </p:cNvPr>
          <p:cNvCxnSpPr>
            <a:cxnSpLocks/>
          </p:cNvCxnSpPr>
          <p:nvPr/>
        </p:nvCxnSpPr>
        <p:spPr>
          <a:xfrm flipH="1">
            <a:off x="5715802" y="2573006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4914C-4313-40E0-BC24-C0421B180EC4}"/>
              </a:ext>
            </a:extLst>
          </p:cNvPr>
          <p:cNvCxnSpPr>
            <a:cxnSpLocks/>
          </p:cNvCxnSpPr>
          <p:nvPr/>
        </p:nvCxnSpPr>
        <p:spPr>
          <a:xfrm flipH="1">
            <a:off x="5092974" y="3222154"/>
            <a:ext cx="51923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C6600C-B9A9-4F30-8507-FC2B0B8407D6}"/>
              </a:ext>
            </a:extLst>
          </p:cNvPr>
          <p:cNvSpPr txBox="1"/>
          <p:nvPr/>
        </p:nvSpPr>
        <p:spPr>
          <a:xfrm>
            <a:off x="3349707" y="728516"/>
            <a:ext cx="4537434" cy="240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FA56E-B6CC-40DA-83D3-0F78C77F7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0" t="28446" r="16812" b="22809"/>
          <a:stretch/>
        </p:blipFill>
        <p:spPr>
          <a:xfrm>
            <a:off x="2843842" y="884421"/>
            <a:ext cx="457057" cy="5027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69E423-2C70-467E-BEBB-CE93E0F1585F}"/>
              </a:ext>
            </a:extLst>
          </p:cNvPr>
          <p:cNvCxnSpPr>
            <a:cxnSpLocks/>
          </p:cNvCxnSpPr>
          <p:nvPr/>
        </p:nvCxnSpPr>
        <p:spPr>
          <a:xfrm flipH="1">
            <a:off x="6574741" y="958937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B455D45-CD69-44BB-BAD1-C29B407123B6}"/>
              </a:ext>
            </a:extLst>
          </p:cNvPr>
          <p:cNvGrpSpPr/>
          <p:nvPr/>
        </p:nvGrpSpPr>
        <p:grpSpPr>
          <a:xfrm>
            <a:off x="7490703" y="2719407"/>
            <a:ext cx="185015" cy="353729"/>
            <a:chOff x="8719213" y="2921749"/>
            <a:chExt cx="141062" cy="353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C7A54-F2C5-45DE-B668-40BBCC18307D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7A353A-85F9-45C9-A3CF-1B05F91A12A5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CD8C4-C4B3-4216-A611-DCF749B830AE}"/>
              </a:ext>
            </a:extLst>
          </p:cNvPr>
          <p:cNvCxnSpPr>
            <a:cxnSpLocks/>
          </p:cNvCxnSpPr>
          <p:nvPr/>
        </p:nvCxnSpPr>
        <p:spPr>
          <a:xfrm flipH="1">
            <a:off x="7657615" y="1532123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19650-505D-49C1-854A-947BDD1073C6}"/>
              </a:ext>
            </a:extLst>
          </p:cNvPr>
          <p:cNvCxnSpPr>
            <a:cxnSpLocks/>
          </p:cNvCxnSpPr>
          <p:nvPr/>
        </p:nvCxnSpPr>
        <p:spPr>
          <a:xfrm flipH="1">
            <a:off x="7151814" y="214414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7CE002-5165-4811-9045-59C96292A988}"/>
              </a:ext>
            </a:extLst>
          </p:cNvPr>
          <p:cNvCxnSpPr>
            <a:cxnSpLocks/>
          </p:cNvCxnSpPr>
          <p:nvPr/>
        </p:nvCxnSpPr>
        <p:spPr>
          <a:xfrm flipH="1">
            <a:off x="5075725" y="899411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5A11C4-BCAB-4827-98E0-DD4179E73C1F}"/>
              </a:ext>
            </a:extLst>
          </p:cNvPr>
          <p:cNvCxnSpPr>
            <a:cxnSpLocks/>
          </p:cNvCxnSpPr>
          <p:nvPr/>
        </p:nvCxnSpPr>
        <p:spPr>
          <a:xfrm flipH="1">
            <a:off x="6022131" y="1517132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CD644D-F28F-4940-93BD-332186A3995B}"/>
              </a:ext>
            </a:extLst>
          </p:cNvPr>
          <p:cNvCxnSpPr>
            <a:cxnSpLocks/>
          </p:cNvCxnSpPr>
          <p:nvPr/>
        </p:nvCxnSpPr>
        <p:spPr>
          <a:xfrm flipH="1">
            <a:off x="5197603" y="2099175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D5EF23-96AD-442F-A740-1A0BBF5AF8D9}"/>
              </a:ext>
            </a:extLst>
          </p:cNvPr>
          <p:cNvCxnSpPr>
            <a:cxnSpLocks/>
          </p:cNvCxnSpPr>
          <p:nvPr/>
        </p:nvCxnSpPr>
        <p:spPr>
          <a:xfrm flipH="1">
            <a:off x="5596479" y="2719406"/>
            <a:ext cx="103849" cy="353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6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935CF-D9D8-4425-B793-55C6E016B5B6}"/>
              </a:ext>
            </a:extLst>
          </p:cNvPr>
          <p:cNvCxnSpPr/>
          <p:nvPr/>
        </p:nvCxnSpPr>
        <p:spPr>
          <a:xfrm flipH="1">
            <a:off x="4270747" y="1026095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4441487" y="401946"/>
            <a:ext cx="311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 THÓC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586023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093" y="3590153"/>
            <a:ext cx="497585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1" y="902449"/>
            <a:ext cx="4303412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3422" y="3590153"/>
            <a:ext cx="497585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5195149" y="1629450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6297375" y="2242833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4811DC0-AC40-4A5B-9075-488A4989E848}"/>
              </a:ext>
            </a:extLst>
          </p:cNvPr>
          <p:cNvGrpSpPr/>
          <p:nvPr/>
        </p:nvGrpSpPr>
        <p:grpSpPr>
          <a:xfrm>
            <a:off x="5290421" y="2871249"/>
            <a:ext cx="152400" cy="440086"/>
            <a:chOff x="5106530" y="2642087"/>
            <a:chExt cx="152400" cy="44008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623003-392C-4CA6-84A2-08F3B203A94E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623003-392C-4CA6-84A2-08F3B203A94E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C055A4-9DE2-430C-BA63-1FFF1C9C6090}"/>
              </a:ext>
            </a:extLst>
          </p:cNvPr>
          <p:cNvCxnSpPr/>
          <p:nvPr/>
        </p:nvCxnSpPr>
        <p:spPr>
          <a:xfrm flipH="1">
            <a:off x="5428753" y="3740827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97E4DC-EFB5-46BB-839D-7CA399B89784}"/>
              </a:ext>
            </a:extLst>
          </p:cNvPr>
          <p:cNvCxnSpPr/>
          <p:nvPr/>
        </p:nvCxnSpPr>
        <p:spPr>
          <a:xfrm flipH="1">
            <a:off x="5466884" y="4358250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CEC01D-D2AF-411E-9F47-910608E60EC6}"/>
              </a:ext>
            </a:extLst>
          </p:cNvPr>
          <p:cNvCxnSpPr/>
          <p:nvPr/>
        </p:nvCxnSpPr>
        <p:spPr>
          <a:xfrm flipH="1">
            <a:off x="4543368" y="4957565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6CDEBB-E7D4-4696-896A-D38162922A33}"/>
              </a:ext>
            </a:extLst>
          </p:cNvPr>
          <p:cNvGrpSpPr/>
          <p:nvPr/>
        </p:nvGrpSpPr>
        <p:grpSpPr>
          <a:xfrm>
            <a:off x="5351148" y="5585981"/>
            <a:ext cx="152400" cy="440086"/>
            <a:chOff x="5106530" y="2642087"/>
            <a:chExt cx="152400" cy="4400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D5D0A2-E23A-4AC4-87A5-321B9110F06A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8C95E2-7C7A-4E44-8F14-77996EC22EB2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B88DC6-6D11-4890-99A4-44A3C60F81CE}"/>
              </a:ext>
            </a:extLst>
          </p:cNvPr>
          <p:cNvCxnSpPr/>
          <p:nvPr/>
        </p:nvCxnSpPr>
        <p:spPr>
          <a:xfrm flipH="1">
            <a:off x="10823947" y="1068371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533A62-B8AC-4B81-8ACA-E24F639FD8F7}"/>
              </a:ext>
            </a:extLst>
          </p:cNvPr>
          <p:cNvCxnSpPr/>
          <p:nvPr/>
        </p:nvCxnSpPr>
        <p:spPr>
          <a:xfrm flipH="1">
            <a:off x="10780661" y="1670066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01196-C35D-428B-9304-CD64D4149613}"/>
              </a:ext>
            </a:extLst>
          </p:cNvPr>
          <p:cNvCxnSpPr/>
          <p:nvPr/>
        </p:nvCxnSpPr>
        <p:spPr>
          <a:xfrm flipH="1">
            <a:off x="10780661" y="2242833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D3B237-5277-4287-B121-F3CA273BAAAD}"/>
              </a:ext>
            </a:extLst>
          </p:cNvPr>
          <p:cNvGrpSpPr/>
          <p:nvPr/>
        </p:nvGrpSpPr>
        <p:grpSpPr>
          <a:xfrm>
            <a:off x="10628261" y="2877768"/>
            <a:ext cx="152400" cy="440086"/>
            <a:chOff x="5106530" y="2642087"/>
            <a:chExt cx="152400" cy="4400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F36E309-E60B-4CF2-A96D-DF5CA184E087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689004-316F-4A88-929A-611B985F0805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C14D49-E65A-476B-837F-AA65FF968603}"/>
              </a:ext>
            </a:extLst>
          </p:cNvPr>
          <p:cNvCxnSpPr/>
          <p:nvPr/>
        </p:nvCxnSpPr>
        <p:spPr>
          <a:xfrm flipH="1">
            <a:off x="10445079" y="3706689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73A7E4-EE07-4A63-86CA-08F7121CC757}"/>
              </a:ext>
            </a:extLst>
          </p:cNvPr>
          <p:cNvCxnSpPr/>
          <p:nvPr/>
        </p:nvCxnSpPr>
        <p:spPr>
          <a:xfrm flipH="1">
            <a:off x="11608631" y="4324112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9CED932-A088-4D74-8FAB-2575756C48DC}"/>
              </a:ext>
            </a:extLst>
          </p:cNvPr>
          <p:cNvCxnSpPr/>
          <p:nvPr/>
        </p:nvCxnSpPr>
        <p:spPr>
          <a:xfrm flipH="1">
            <a:off x="11064934" y="4923427"/>
            <a:ext cx="76200" cy="440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63DFB1-6F06-4FBD-B86E-9995291A1A11}"/>
              </a:ext>
            </a:extLst>
          </p:cNvPr>
          <p:cNvGrpSpPr/>
          <p:nvPr/>
        </p:nvGrpSpPr>
        <p:grpSpPr>
          <a:xfrm>
            <a:off x="11464753" y="5551843"/>
            <a:ext cx="152400" cy="440086"/>
            <a:chOff x="5106530" y="2642087"/>
            <a:chExt cx="152400" cy="44008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417A70-34F6-430C-91F9-D92C3A2FBA0C}"/>
                </a:ext>
              </a:extLst>
            </p:cNvPr>
            <p:cNvCxnSpPr/>
            <p:nvPr/>
          </p:nvCxnSpPr>
          <p:spPr>
            <a:xfrm flipH="1">
              <a:off x="51065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979512-FA0F-4D2F-9B90-DC9EF91EB48D}"/>
                </a:ext>
              </a:extLst>
            </p:cNvPr>
            <p:cNvCxnSpPr/>
            <p:nvPr/>
          </p:nvCxnSpPr>
          <p:spPr>
            <a:xfrm flipH="1">
              <a:off x="5182730" y="2642087"/>
              <a:ext cx="76200" cy="4400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890</Words>
  <Application>Microsoft Office PowerPoint</Application>
  <PresentationFormat>Widescreen</PresentationFormat>
  <Paragraphs>167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1_Office Theme</vt:lpstr>
      <vt:lpstr>2_Office 主题​​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PowerPoint Presentation</vt:lpstr>
      <vt:lpstr>1. Từ nào trong bài thơ cho thấy hạt thóc tự kể chuyện về mình?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75</cp:revision>
  <dcterms:created xsi:type="dcterms:W3CDTF">2021-05-27T07:23:15Z</dcterms:created>
  <dcterms:modified xsi:type="dcterms:W3CDTF">2025-02-13T05:04:12Z</dcterms:modified>
</cp:coreProperties>
</file>