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sldIdLst>
    <p:sldId id="327" r:id="rId3"/>
    <p:sldId id="330" r:id="rId4"/>
    <p:sldId id="310" r:id="rId5"/>
    <p:sldId id="334" r:id="rId6"/>
    <p:sldId id="311" r:id="rId7"/>
    <p:sldId id="335" r:id="rId8"/>
    <p:sldId id="344" r:id="rId9"/>
    <p:sldId id="3402" r:id="rId10"/>
    <p:sldId id="295" r:id="rId11"/>
    <p:sldId id="288" r:id="rId12"/>
    <p:sldId id="289" r:id="rId13"/>
    <p:sldId id="3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8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20561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81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97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553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217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17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231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74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83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292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910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4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46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30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7144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480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892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48906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33239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8885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5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08586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0123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5115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30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3224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59366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029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77146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88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1772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62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83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070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960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20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med">
    <p:dissolv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slide" Target="slide10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slide" Target="slide10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10" Type="http://schemas.openxmlformats.org/officeDocument/2006/relationships/image" Target="../media/image52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7.xml"/><Relationship Id="rId7" Type="http://schemas.openxmlformats.org/officeDocument/2006/relationships/slide" Target="slide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16274" y="106016"/>
            <a:ext cx="2268388" cy="980661"/>
            <a:chOff x="1446361" y="0"/>
            <a:chExt cx="2268388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46361" y="206880"/>
              <a:ext cx="22683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19726" y="327868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521589" y="2212663"/>
            <a:ext cx="6827831" cy="17365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 45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5177764" y="4225394"/>
            <a:ext cx="1515479" cy="7630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3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6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: 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</a:t>
            </a:r>
          </a:p>
        </p:txBody>
      </p:sp>
      <p:pic>
        <p:nvPicPr>
          <p:cNvPr id="1026" name="Picture 2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4" y="2387976"/>
            <a:ext cx="3485697" cy="4561070"/>
          </a:xfrm>
          <a:prstGeom prst="rect">
            <a:avLst/>
          </a:prstGeom>
        </p:spPr>
      </p:pic>
      <p:pic>
        <p:nvPicPr>
          <p:cNvPr id="3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87" y="3762703"/>
            <a:ext cx="6858765" cy="27415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1269" y="1275196"/>
            <a:ext cx="786808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hẹn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22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chia,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ảng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chia 2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5 qua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4154562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74" y="2405252"/>
            <a:ext cx="10446790" cy="21633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815464" y="1270337"/>
            <a:ext cx="617730" cy="6177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544707" y="14129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2244478" y="2541248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6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2244478" y="3210331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2244478" y="3893313"/>
            <a:ext cx="116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4951513" y="261008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5065325" y="32411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5065325" y="394310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7666522" y="25793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7666522" y="3241110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7666522" y="3878959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402862" y="2602804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402861" y="3263405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402860" y="3893313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957CED9-75A7-41A5-B509-691EEA572E82}"/>
              </a:ext>
            </a:extLst>
          </p:cNvPr>
          <p:cNvSpPr/>
          <p:nvPr/>
        </p:nvSpPr>
        <p:spPr>
          <a:xfrm>
            <a:off x="1544707" y="531362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1EA19C-19E9-45C1-9554-801EBEE52183}"/>
              </a:ext>
            </a:extLst>
          </p:cNvPr>
          <p:cNvSpPr/>
          <p:nvPr/>
        </p:nvSpPr>
        <p:spPr>
          <a:xfrm>
            <a:off x="2621031" y="5300835"/>
            <a:ext cx="7504043" cy="918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Từ 1 phép nhân viết được thành 2 phép chia tương ứng</a:t>
            </a:r>
          </a:p>
        </p:txBody>
      </p:sp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850905" y="78092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288227" y="780921"/>
            <a:ext cx="622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310858" y="1873006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a) 7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858" y="1873006"/>
                <a:ext cx="1258678" cy="461665"/>
              </a:xfrm>
              <a:prstGeom prst="rect">
                <a:avLst/>
              </a:prstGeom>
              <a:blipFill>
                <a:blip r:embed="rId2"/>
                <a:stretch>
                  <a:fillRect l="-7246" t="-9211" r="-6763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CB4009A-1D3F-46A2-A81D-4026355BA196}"/>
              </a:ext>
            </a:extLst>
          </p:cNvPr>
          <p:cNvGrpSpPr/>
          <p:nvPr/>
        </p:nvGrpSpPr>
        <p:grpSpPr>
          <a:xfrm>
            <a:off x="1090801" y="1978779"/>
            <a:ext cx="4635500" cy="1354354"/>
            <a:chOff x="1313001" y="2225190"/>
            <a:chExt cx="4635500" cy="135435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9DC293-20C8-4784-B543-42D19F64B358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/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Mẫu: 8 </a:t>
                  </a:r>
                  <a14:m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= 8 + 8 + 8 = 24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         8 </a:t>
                  </a:r>
                  <a14:m>
                    <m:oMath xmlns:m="http://schemas.openxmlformats.org/officeDocument/2006/math">
                      <m:r>
                        <a:rPr kumimoji="0" lang="vi-VN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</m:oMath>
                  </a14:m>
                  <a:r>
                    <a:rPr kumimoji="0" lang="vi-V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3 = 24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78A038-F298-43D5-951D-FBF76E67B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8515" y="2352192"/>
                  <a:ext cx="3924472" cy="1131848"/>
                </a:xfrm>
                <a:prstGeom prst="rect">
                  <a:avLst/>
                </a:prstGeom>
                <a:blipFill>
                  <a:blip r:embed="rId6"/>
                  <a:stretch>
                    <a:fillRect l="-2484" r="-1398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943433" y="3578061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b) 8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33" y="3578061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319674" y="3578062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c) 6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674" y="3578062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882" t="-9211" r="-6897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934051" y="2294908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= 7 + 7 + 7 = </a:t>
                </a:r>
                <a:r>
                  <a:rPr lang="en-US" sz="2400" dirty="0">
                    <a:solidFill>
                      <a:srgbClr val="FF0000"/>
                    </a:solidFill>
                    <a:latin typeface="Arial"/>
                  </a:rPr>
                  <a:t>21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 = </a:t>
                </a:r>
                <a:r>
                  <a:rPr lang="en-US" sz="2400" dirty="0">
                    <a:solidFill>
                      <a:srgbClr val="FF0000"/>
                    </a:solidFill>
                    <a:latin typeface="Arial"/>
                  </a:rPr>
                  <a:t>21</a:t>
                </a:r>
                <a:endPara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2294908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446315" y="3962953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 = 8 + 8 + 8 + 8 = 32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8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 = 32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315" y="3962953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488" r="-1824" b="-11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934051" y="3962953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= 6 + 6 + 6 + 6 + 6 = 30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vi-VN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= 30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051" y="3962953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9D123EEB-B33A-4CE9-9E82-E53E99ABA194}"/>
              </a:ext>
            </a:extLst>
          </p:cNvPr>
          <p:cNvSpPr/>
          <p:nvPr/>
        </p:nvSpPr>
        <p:spPr>
          <a:xfrm>
            <a:off x="1491303" y="5622983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BC6CFF-94D3-4E0E-8514-9E78CF75E950}"/>
              </a:ext>
            </a:extLst>
          </p:cNvPr>
          <p:cNvSpPr/>
          <p:nvPr/>
        </p:nvSpPr>
        <p:spPr>
          <a:xfrm>
            <a:off x="2567628" y="5479692"/>
            <a:ext cx="7521454" cy="771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Dựa vào phép nhân ta có thể viết được tích thành tổng tương ứng</a:t>
            </a:r>
          </a:p>
        </p:txBody>
      </p:sp>
    </p:spTree>
    <p:extLst>
      <p:ext uri="{BB962C8B-B14F-4D97-AF65-F5344CB8AC3E}">
        <p14:creationId xmlns:p14="http://schemas.microsoft.com/office/powerpoint/2010/main" val="49487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8" grpId="0"/>
      <p:bldP spid="9" grpId="0"/>
      <p:bldP spid="10" grpId="0" build="p"/>
      <p:bldP spid="11" grpId="0" build="p"/>
      <p:bldP spid="12" grpId="0" build="p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793217" y="373928"/>
            <a:ext cx="724280" cy="7405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1738505" y="582316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2398382" y="1835657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b)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5496242" y="2309749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8260482" y="2240207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5496242" y="362006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7419678" y="3669915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A89B847-E40A-4990-B0E0-001122645FE3}"/>
              </a:ext>
            </a:extLst>
          </p:cNvPr>
          <p:cNvSpPr/>
          <p:nvPr/>
        </p:nvSpPr>
        <p:spPr>
          <a:xfrm>
            <a:off x="1450419" y="5329240"/>
            <a:ext cx="619125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DB30C-73B5-4536-85DD-ED041AC59F6C}"/>
              </a:ext>
            </a:extLst>
          </p:cNvPr>
          <p:cNvSpPr/>
          <p:nvPr/>
        </p:nvSpPr>
        <p:spPr>
          <a:xfrm>
            <a:off x="2526744" y="5316456"/>
            <a:ext cx="7334250" cy="48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Thực hiện phép tính theo thứ tự từ trái sang phải</a:t>
            </a:r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1494263" y="337660"/>
            <a:ext cx="9411630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995" y="1932003"/>
            <a:ext cx="3948132" cy="4328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E25E6-DBA1-4ADF-8142-D17F22F775F1}"/>
              </a:ext>
            </a:extLst>
          </p:cNvPr>
          <p:cNvSpPr txBox="1"/>
          <p:nvPr/>
        </p:nvSpPr>
        <p:spPr>
          <a:xfrm>
            <a:off x="6372531" y="2050662"/>
            <a:ext cx="267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 giải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5F9C4-336A-437B-99C2-F9B4CE50BC60}"/>
              </a:ext>
            </a:extLst>
          </p:cNvPr>
          <p:cNvSpPr txBox="1"/>
          <p:nvPr/>
        </p:nvSpPr>
        <p:spPr>
          <a:xfrm>
            <a:off x="4837127" y="2478876"/>
            <a:ext cx="67779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lọ hoa như vậy Mai cắm tất cả số bông hoa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/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vi-V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2 = 10 (bông)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F7A418-0760-49D3-817E-85EE736D7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730" y="3704444"/>
                <a:ext cx="3843144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73829C-AF37-4BAC-85D2-1BB96D792732}"/>
              </a:ext>
            </a:extLst>
          </p:cNvPr>
          <p:cNvSpPr txBox="1"/>
          <p:nvPr/>
        </p:nvSpPr>
        <p:spPr>
          <a:xfrm>
            <a:off x="6436757" y="4517715"/>
            <a:ext cx="446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Đáp số: 10 bông hoa.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590414" y="340213"/>
            <a:ext cx="745766" cy="74576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088C95-38AB-44F0-9AB4-B954C7481654}"/>
              </a:ext>
            </a:extLst>
          </p:cNvPr>
          <p:cNvCxnSpPr>
            <a:cxnSpLocks/>
          </p:cNvCxnSpPr>
          <p:nvPr/>
        </p:nvCxnSpPr>
        <p:spPr>
          <a:xfrm>
            <a:off x="9762893" y="796971"/>
            <a:ext cx="1143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078E3-C019-428E-8113-B5ACA1F99D76}"/>
              </a:ext>
            </a:extLst>
          </p:cNvPr>
          <p:cNvCxnSpPr>
            <a:cxnSpLocks/>
          </p:cNvCxnSpPr>
          <p:nvPr/>
        </p:nvCxnSpPr>
        <p:spPr>
          <a:xfrm flipV="1">
            <a:off x="1609725" y="1244646"/>
            <a:ext cx="1495425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00097-1B78-42C4-8115-0B41D84664A1}"/>
              </a:ext>
            </a:extLst>
          </p:cNvPr>
          <p:cNvCxnSpPr>
            <a:cxnSpLocks/>
          </p:cNvCxnSpPr>
          <p:nvPr/>
        </p:nvCxnSpPr>
        <p:spPr>
          <a:xfrm>
            <a:off x="3914775" y="1244646"/>
            <a:ext cx="12763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B4132F-3906-45FC-B27C-76E8F11FE5C5}"/>
              </a:ext>
            </a:extLst>
          </p:cNvPr>
          <p:cNvCxnSpPr>
            <a:cxnSpLocks/>
          </p:cNvCxnSpPr>
          <p:nvPr/>
        </p:nvCxnSpPr>
        <p:spPr>
          <a:xfrm>
            <a:off x="9267825" y="1251042"/>
            <a:ext cx="14859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02D185-75D5-497B-846C-B0BF7D76AEC8}"/>
              </a:ext>
            </a:extLst>
          </p:cNvPr>
          <p:cNvCxnSpPr>
            <a:cxnSpLocks/>
          </p:cNvCxnSpPr>
          <p:nvPr/>
        </p:nvCxnSpPr>
        <p:spPr>
          <a:xfrm>
            <a:off x="1609725" y="1722655"/>
            <a:ext cx="142875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7489D8E-10AE-4CAA-B8D3-71303796D3C0}"/>
              </a:ext>
            </a:extLst>
          </p:cNvPr>
          <p:cNvSpPr/>
          <p:nvPr/>
        </p:nvSpPr>
        <p:spPr>
          <a:xfrm>
            <a:off x="5458363" y="5354640"/>
            <a:ext cx="580982" cy="4172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9E3A1-EB28-47DA-8091-308E88D635C4}"/>
              </a:ext>
            </a:extLst>
          </p:cNvPr>
          <p:cNvSpPr/>
          <p:nvPr/>
        </p:nvSpPr>
        <p:spPr>
          <a:xfrm>
            <a:off x="6293191" y="5237998"/>
            <a:ext cx="4700666" cy="9997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Viết phép tính và đơn vị đúng với bài toán</a:t>
            </a:r>
          </a:p>
        </p:txBody>
      </p:sp>
    </p:spTree>
    <p:extLst>
      <p:ext uri="{BB962C8B-B14F-4D97-AF65-F5344CB8AC3E}">
        <p14:creationId xmlns:p14="http://schemas.microsoft.com/office/powerpoint/2010/main" val="16837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99453" y="104949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 - DẶN DÒ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2263435"/>
            <a:ext cx="95140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các phép tính liên quan đến bảng nhân, bảng chia đã học.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437757" y="3805990"/>
            <a:ext cx="9725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 bị bài sau: Bài 45: Luyện tập chung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5).</a:t>
            </a:r>
          </a:p>
        </p:txBody>
      </p:sp>
    </p:spTree>
    <p:extLst>
      <p:ext uri="{BB962C8B-B14F-4D97-AF65-F5344CB8AC3E}">
        <p14:creationId xmlns:p14="http://schemas.microsoft.com/office/powerpoint/2010/main" val="292815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177800"/>
            <a:ext cx="3251200" cy="247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Đua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538525"/>
            <a:ext cx="2686049" cy="1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 Gunb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85600" y="47257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64A4-DA7D-482C-BC63-D9ECE94D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258E2-E451-4E49-BBAD-817EA9DA4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CA3BA-23D0-4E27-ADB9-F4E55F1B4DF3}"/>
              </a:ext>
            </a:extLst>
          </p:cNvPr>
          <p:cNvSpPr/>
          <p:nvPr/>
        </p:nvSpPr>
        <p:spPr>
          <a:xfrm>
            <a:off x="1828800" y="1935125"/>
            <a:ext cx="8155172" cy="30409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Luật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744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417</Words>
  <Application>Microsoft Office PowerPoint</Application>
  <PresentationFormat>Widescreen</PresentationFormat>
  <Paragraphs>69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UTM Cookies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Dell</cp:lastModifiedBy>
  <cp:revision>3</cp:revision>
  <dcterms:created xsi:type="dcterms:W3CDTF">2022-02-13T07:36:45Z</dcterms:created>
  <dcterms:modified xsi:type="dcterms:W3CDTF">2025-02-13T05:00:40Z</dcterms:modified>
</cp:coreProperties>
</file>