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328" r:id="rId3"/>
    <p:sldId id="299" r:id="rId4"/>
    <p:sldId id="304" r:id="rId5"/>
    <p:sldId id="305" r:id="rId6"/>
    <p:sldId id="331" r:id="rId7"/>
    <p:sldId id="344" r:id="rId8"/>
    <p:sldId id="3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4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545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88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8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56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041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34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9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074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347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980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7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77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606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164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71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28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16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9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705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7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79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403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170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0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45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62464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Arial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570A62D4-CD71-4BAA-A252-7993B8C7C3F3}"/>
              </a:ext>
            </a:extLst>
          </p:cNvPr>
          <p:cNvSpPr/>
          <p:nvPr/>
        </p:nvSpPr>
        <p:spPr>
          <a:xfrm>
            <a:off x="1213743" y="6103920"/>
            <a:ext cx="619125" cy="2553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3B37EC-13AC-4026-80C0-0BDFBAFFE7F9}"/>
              </a:ext>
            </a:extLst>
          </p:cNvPr>
          <p:cNvSpPr/>
          <p:nvPr/>
        </p:nvSpPr>
        <p:spPr>
          <a:xfrm>
            <a:off x="2290068" y="6100485"/>
            <a:ext cx="7334250" cy="294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Củng cố bảng nhân và bảng chia đã học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FA13A4-3C56-462C-938B-D86943018CFF}"/>
              </a:ext>
            </a:extLst>
          </p:cNvPr>
          <p:cNvCxnSpPr>
            <a:cxnSpLocks/>
          </p:cNvCxnSpPr>
          <p:nvPr/>
        </p:nvCxnSpPr>
        <p:spPr>
          <a:xfrm>
            <a:off x="2047875" y="2287511"/>
            <a:ext cx="3160466" cy="4556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E6C52A-8E4F-4F84-A770-9CB2C4E20E11}"/>
              </a:ext>
            </a:extLst>
          </p:cNvPr>
          <p:cNvCxnSpPr>
            <a:cxnSpLocks/>
          </p:cNvCxnSpPr>
          <p:nvPr/>
        </p:nvCxnSpPr>
        <p:spPr>
          <a:xfrm flipH="1">
            <a:off x="2895600" y="2009775"/>
            <a:ext cx="1352550" cy="5521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EB5E83-30AF-473B-974E-EF7D42490B16}"/>
              </a:ext>
            </a:extLst>
          </p:cNvPr>
          <p:cNvCxnSpPr>
            <a:cxnSpLocks/>
          </p:cNvCxnSpPr>
          <p:nvPr/>
        </p:nvCxnSpPr>
        <p:spPr>
          <a:xfrm>
            <a:off x="7327580" y="2134795"/>
            <a:ext cx="746848" cy="60840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B1AB07-628F-47BA-A9F4-D130AC69E42B}"/>
              </a:ext>
            </a:extLst>
          </p:cNvPr>
          <p:cNvCxnSpPr>
            <a:cxnSpLocks/>
          </p:cNvCxnSpPr>
          <p:nvPr/>
        </p:nvCxnSpPr>
        <p:spPr>
          <a:xfrm flipV="1">
            <a:off x="6065652" y="2219560"/>
            <a:ext cx="3853002" cy="8592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69383D-6363-4D21-BF38-5C45500F8CF0}"/>
              </a:ext>
            </a:extLst>
          </p:cNvPr>
          <p:cNvCxnSpPr>
            <a:cxnSpLocks/>
          </p:cNvCxnSpPr>
          <p:nvPr/>
        </p:nvCxnSpPr>
        <p:spPr>
          <a:xfrm flipV="1">
            <a:off x="1914285" y="3304849"/>
            <a:ext cx="665765" cy="7107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4E2729-8E6C-458E-8184-127B913493AF}"/>
              </a:ext>
            </a:extLst>
          </p:cNvPr>
          <p:cNvCxnSpPr>
            <a:cxnSpLocks/>
          </p:cNvCxnSpPr>
          <p:nvPr/>
        </p:nvCxnSpPr>
        <p:spPr>
          <a:xfrm flipV="1">
            <a:off x="3447020" y="4615372"/>
            <a:ext cx="439180" cy="5023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BE6D23-8DF3-44C2-A8FC-0148D8732A63}"/>
              </a:ext>
            </a:extLst>
          </p:cNvPr>
          <p:cNvCxnSpPr>
            <a:cxnSpLocks/>
          </p:cNvCxnSpPr>
          <p:nvPr/>
        </p:nvCxnSpPr>
        <p:spPr>
          <a:xfrm flipV="1">
            <a:off x="5887373" y="4615372"/>
            <a:ext cx="894427" cy="110314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3B7C64-794E-446F-A970-83CE0B77C7B2}"/>
              </a:ext>
            </a:extLst>
          </p:cNvPr>
          <p:cNvCxnSpPr>
            <a:cxnSpLocks/>
          </p:cNvCxnSpPr>
          <p:nvPr/>
        </p:nvCxnSpPr>
        <p:spPr>
          <a:xfrm>
            <a:off x="8600053" y="3304849"/>
            <a:ext cx="193222" cy="20741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5D93A8-A8DC-4E47-9852-FED737BA5231}"/>
              </a:ext>
            </a:extLst>
          </p:cNvPr>
          <p:cNvCxnSpPr>
            <a:cxnSpLocks/>
          </p:cNvCxnSpPr>
          <p:nvPr/>
        </p:nvCxnSpPr>
        <p:spPr>
          <a:xfrm flipV="1">
            <a:off x="7791450" y="4172234"/>
            <a:ext cx="2082903" cy="3718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688362" y="3707769"/>
            <a:ext cx="5220705" cy="3155795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1053791" y="131214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1491113" y="1312149"/>
            <a:ext cx="9626726" cy="9541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494916" y="269589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4853915" y="318454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397479" y="371173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354238" y="423495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số: 7 bạn.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BF2FB3-55C8-499C-9955-624CEB11379C}"/>
              </a:ext>
            </a:extLst>
          </p:cNvPr>
          <p:cNvCxnSpPr>
            <a:cxnSpLocks/>
          </p:cNvCxnSpPr>
          <p:nvPr/>
        </p:nvCxnSpPr>
        <p:spPr>
          <a:xfrm>
            <a:off x="2162175" y="1749471"/>
            <a:ext cx="1143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19C393-A779-4742-879C-770E379325F9}"/>
              </a:ext>
            </a:extLst>
          </p:cNvPr>
          <p:cNvCxnSpPr>
            <a:cxnSpLocks/>
          </p:cNvCxnSpPr>
          <p:nvPr/>
        </p:nvCxnSpPr>
        <p:spPr>
          <a:xfrm>
            <a:off x="8162925" y="1770032"/>
            <a:ext cx="152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147CD3-78E2-4649-9335-72528B7A8A41}"/>
              </a:ext>
            </a:extLst>
          </p:cNvPr>
          <p:cNvCxnSpPr>
            <a:cxnSpLocks/>
          </p:cNvCxnSpPr>
          <p:nvPr/>
        </p:nvCxnSpPr>
        <p:spPr>
          <a:xfrm>
            <a:off x="2562225" y="2266255"/>
            <a:ext cx="131445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58917D1-BEDB-4E81-B28F-282FDCC1BD37}"/>
              </a:ext>
            </a:extLst>
          </p:cNvPr>
          <p:cNvSpPr/>
          <p:nvPr/>
        </p:nvSpPr>
        <p:spPr>
          <a:xfrm>
            <a:off x="5761156" y="5351322"/>
            <a:ext cx="580982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5EDF91-F701-4487-870D-8CA30568F72C}"/>
              </a:ext>
            </a:extLst>
          </p:cNvPr>
          <p:cNvSpPr/>
          <p:nvPr/>
        </p:nvSpPr>
        <p:spPr>
          <a:xfrm>
            <a:off x="6595984" y="5234680"/>
            <a:ext cx="4700666" cy="99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Viết phép tính và đơn vị đúng với bài toán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1053981" y="12478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671788" y="1267765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435746" y="27099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435746" y="41872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51" y="2355168"/>
            <a:ext cx="6361897" cy="2860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221940" y="277165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694193" y="272725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188626" y="416862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437712" y="427530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4CD2BFE-0BB0-41D8-97BF-C9F7F45673D0}"/>
              </a:ext>
            </a:extLst>
          </p:cNvPr>
          <p:cNvSpPr/>
          <p:nvPr/>
        </p:nvSpPr>
        <p:spPr>
          <a:xfrm>
            <a:off x="1491303" y="5622983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A9D048-2F91-4A66-9BE0-D20484C60F37}"/>
              </a:ext>
            </a:extLst>
          </p:cNvPr>
          <p:cNvSpPr/>
          <p:nvPr/>
        </p:nvSpPr>
        <p:spPr>
          <a:xfrm>
            <a:off x="2567628" y="5610199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10132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 - DẶN DÒ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bài sau: Bài 45: Luyện tập chung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3).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34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223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Dell</cp:lastModifiedBy>
  <cp:revision>5</cp:revision>
  <dcterms:created xsi:type="dcterms:W3CDTF">2022-02-13T07:23:20Z</dcterms:created>
  <dcterms:modified xsi:type="dcterms:W3CDTF">2025-02-13T04:56:10Z</dcterms:modified>
</cp:coreProperties>
</file>