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  <p:sldMasterId id="2147483673" r:id="rId3"/>
  </p:sldMasterIdLst>
  <p:notesMasterIdLst>
    <p:notesMasterId r:id="rId18"/>
  </p:notesMasterIdLst>
  <p:sldIdLst>
    <p:sldId id="259" r:id="rId4"/>
    <p:sldId id="261" r:id="rId5"/>
    <p:sldId id="280" r:id="rId6"/>
    <p:sldId id="287" r:id="rId7"/>
    <p:sldId id="272" r:id="rId8"/>
    <p:sldId id="282" r:id="rId9"/>
    <p:sldId id="281" r:id="rId10"/>
    <p:sldId id="263" r:id="rId11"/>
    <p:sldId id="283" r:id="rId12"/>
    <p:sldId id="264" r:id="rId13"/>
    <p:sldId id="284" r:id="rId14"/>
    <p:sldId id="270" r:id="rId15"/>
    <p:sldId id="288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22CC-1807-49EB-BEF0-6BEB5426CD18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BA70-E93B-4245-AF52-283EFDB200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32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3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13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37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264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26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79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97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749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85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6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22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1799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013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18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3085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611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590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36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80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42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2/13/2025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x-none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1554146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được cách kiềm chế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5937475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việc kiềm chế cảm xúc tiêu cực phù hợp.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2448257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918879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969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19381" y="415747"/>
            <a:ext cx="641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NẾU BẠN CẢM THẤY…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1554146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được cách kiềm chế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5937475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việc kiềm chế cảm xúc tiêu cực phù hợp.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2448257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918879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6161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Cuối cùng Hoa đã biểu diễn tốt và nhận được những tràng pháo tay của mọi người.</a:t>
            </a:r>
            <a:endParaRPr lang="x-none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198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j-lt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………….</a:t>
            </a: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Cuối cùng bài vẽ của Sơn được cô giáo và các bạn khen.</a:t>
            </a:r>
            <a:endParaRPr lang="x-none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</a:rPr>
              <a:t>Biết kiềm chế cảm xúc tiêu cực sẽ giúp ta suy nghĩ rõ ràng và sáng tạo, dễ dàng thành công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721</Words>
  <Application>Microsoft Office PowerPoint</Application>
  <PresentationFormat>Widescreen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Roboto Condensed</vt:lpstr>
      <vt:lpstr>UTM Avo</vt:lpstr>
      <vt:lpstr>UTM Cookies</vt:lpstr>
      <vt:lpstr>UTM Cooper Black</vt:lpstr>
      <vt:lpstr>Wingdings</vt:lpstr>
      <vt:lpstr>Cute Sticker by Slidesgo</vt:lpstr>
      <vt:lpstr>1_Cute Sticker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116</cp:revision>
  <dcterms:created xsi:type="dcterms:W3CDTF">2021-06-11T02:39:36Z</dcterms:created>
  <dcterms:modified xsi:type="dcterms:W3CDTF">2025-02-13T04:50:16Z</dcterms:modified>
</cp:coreProperties>
</file>