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6" r:id="rId2"/>
  </p:sldMasterIdLst>
  <p:notesMasterIdLst>
    <p:notesMasterId r:id="rId13"/>
  </p:notesMasterIdLst>
  <p:sldIdLst>
    <p:sldId id="2007577140" r:id="rId3"/>
    <p:sldId id="2007577065" r:id="rId4"/>
    <p:sldId id="2007577139" r:id="rId5"/>
    <p:sldId id="2007577070" r:id="rId6"/>
    <p:sldId id="2007577071" r:id="rId7"/>
    <p:sldId id="2007577141" r:id="rId8"/>
    <p:sldId id="2007577073" r:id="rId9"/>
    <p:sldId id="2007577074" r:id="rId10"/>
    <p:sldId id="2007577075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0B935-B7FA-4E0C-8FF9-B4D357E0AFA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4940D-38F7-4EFB-9184-5AF9DB4C6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9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824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0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489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791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489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85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0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2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5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8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1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7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2E703-6161-4BB4-AA8C-10B110A215C2}"/>
              </a:ext>
            </a:extLst>
          </p:cNvPr>
          <p:cNvSpPr txBox="1"/>
          <p:nvPr userDrawn="1"/>
        </p:nvSpPr>
        <p:spPr>
          <a:xfrm>
            <a:off x="5222631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244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9" y="6570745"/>
            <a:ext cx="2704587" cy="311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23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423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987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1368373" y="-596379"/>
            <a:ext cx="8213808" cy="5877458"/>
            <a:chOff x="303983" y="-521603"/>
            <a:chExt cx="6383159" cy="46249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041810" y="-521603"/>
              <a:ext cx="4450144" cy="26208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303983" y="2331512"/>
              <a:ext cx="6383159" cy="177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Luyện</a:t>
              </a:r>
              <a:r>
                <a:rPr lang="en-US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tập</a:t>
              </a:r>
              <a:r>
                <a:rPr lang="en-US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: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Mở</a:t>
              </a:r>
              <a:r>
                <a:rPr lang="en-US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rộng</a:t>
              </a:r>
              <a:r>
                <a:rPr lang="en-US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vốn</a:t>
              </a:r>
              <a:r>
                <a:rPr lang="en-US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từ</a:t>
              </a:r>
              <a:r>
                <a:rPr lang="en-US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về</a:t>
              </a:r>
              <a:r>
                <a:rPr lang="en-US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cây</a:t>
              </a:r>
              <a:r>
                <a:rPr lang="en-US" sz="4977" b="1" kern="0" dirty="0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4977" b="1" kern="0" dirty="0" err="1">
                  <a:solidFill>
                    <a:srgbClr val="FFAB40">
                      <a:lumMod val="50000"/>
                    </a:srgbClr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cối</a:t>
              </a:r>
              <a:endParaRPr lang="en-US" sz="4977" b="1" kern="0" dirty="0">
                <a:solidFill>
                  <a:srgbClr val="FFAB40">
                    <a:lumMod val="50000"/>
                  </a:srgbClr>
                </a:solidFill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77" y="3934457"/>
            <a:ext cx="3129884" cy="31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689535" y="1087573"/>
            <a:ext cx="8213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Arial"/>
                <a:sym typeface="Arial"/>
              </a:rPr>
              <a:t>MÙA VÀNG</a:t>
            </a:r>
            <a:endParaRPr lang="en-US" sz="4800" b="1" kern="0" dirty="0">
              <a:solidFill>
                <a:srgbClr val="FFC000"/>
              </a:solidFill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D2033A-B95D-044E-8D6F-2A9B3A36C44A}"/>
              </a:ext>
            </a:extLst>
          </p:cNvPr>
          <p:cNvGrpSpPr/>
          <p:nvPr/>
        </p:nvGrpSpPr>
        <p:grpSpPr>
          <a:xfrm>
            <a:off x="643410" y="584536"/>
            <a:ext cx="2901249" cy="1232441"/>
            <a:chOff x="360464" y="617893"/>
            <a:chExt cx="1631953" cy="693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92A3-81CB-744F-BCEF-B9B8271992C6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>
                      <a:lumMod val="50000"/>
                    </a:srgbClr>
                  </a:solidFill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7"/>
              <a:ext cx="1613647" cy="667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BÀI</a:t>
              </a:r>
              <a:r>
                <a:rPr lang="en-US" sz="3200" kern="0" dirty="0">
                  <a:solidFill>
                    <a:srgbClr val="FFAB40"/>
                  </a:solidFill>
                  <a:cs typeface="Arial"/>
                  <a:sym typeface="Arial"/>
                </a:rPr>
                <a:t> </a:t>
              </a:r>
              <a:r>
                <a:rPr lang="en-US" sz="7110" kern="0" dirty="0">
                  <a:solidFill>
                    <a:srgbClr val="FFAB40"/>
                  </a:solidFill>
                  <a:cs typeface="Arial"/>
                  <a:sym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58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92" y="1370178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0799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570872" y="1248474"/>
            <a:ext cx="10256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lương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AB42A5-2F2A-4AD2-98CD-C023B64B1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661377"/>
              </p:ext>
            </p:extLst>
          </p:nvPr>
        </p:nvGraphicFramePr>
        <p:xfrm>
          <a:off x="463826" y="804715"/>
          <a:ext cx="7817109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5703">
                  <a:extLst>
                    <a:ext uri="{9D8B030D-6E8A-4147-A177-3AD203B41FA5}">
                      <a16:colId xmlns:a16="http://schemas.microsoft.com/office/drawing/2014/main" val="2479339495"/>
                    </a:ext>
                  </a:extLst>
                </a:gridCol>
                <a:gridCol w="2605703">
                  <a:extLst>
                    <a:ext uri="{9D8B030D-6E8A-4147-A177-3AD203B41FA5}">
                      <a16:colId xmlns:a16="http://schemas.microsoft.com/office/drawing/2014/main" val="3683682670"/>
                    </a:ext>
                  </a:extLst>
                </a:gridCol>
                <a:gridCol w="2605703">
                  <a:extLst>
                    <a:ext uri="{9D8B030D-6E8A-4147-A177-3AD203B41FA5}">
                      <a16:colId xmlns:a16="http://schemas.microsoft.com/office/drawing/2014/main" val="3645742424"/>
                    </a:ext>
                  </a:extLst>
                </a:gridCol>
              </a:tblGrid>
              <a:tr h="85304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6662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726828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Xoài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98607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74169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871464"/>
                  </a:ext>
                </a:extLst>
              </a:tr>
              <a:tr h="569489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529052"/>
                  </a:ext>
                </a:extLst>
              </a:tr>
              <a:tr h="3446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284343"/>
                  </a:ext>
                </a:extLst>
              </a:tr>
            </a:tbl>
          </a:graphicData>
        </a:graphic>
      </p:graphicFrame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2FA8C67-C6EA-4627-B0FA-C15E14F5CE44}"/>
              </a:ext>
            </a:extLst>
          </p:cNvPr>
          <p:cNvSpPr/>
          <p:nvPr/>
        </p:nvSpPr>
        <p:spPr>
          <a:xfrm>
            <a:off x="8455927" y="0"/>
            <a:ext cx="3736073" cy="2039102"/>
          </a:xfrm>
          <a:prstGeom prst="wedgeEllipseCallout">
            <a:avLst>
              <a:gd name="adj1" fmla="val -54192"/>
              <a:gd name="adj2" fmla="val 6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15D2A4-1B85-4D37-A3A4-5FB3E0EABEC9}"/>
              </a:ext>
            </a:extLst>
          </p:cNvPr>
          <p:cNvSpPr txBox="1"/>
          <p:nvPr/>
        </p:nvSpPr>
        <p:spPr>
          <a:xfrm>
            <a:off x="8744761" y="306254"/>
            <a:ext cx="3287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09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28787" y="1407536"/>
            <a:ext cx="11527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2: Tìm từ ngữ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 hoạt động chăm sóc cây.</a:t>
            </a:r>
          </a:p>
        </p:txBody>
      </p:sp>
    </p:spTree>
    <p:extLst>
      <p:ext uri="{BB962C8B-B14F-4D97-AF65-F5344CB8AC3E}">
        <p14:creationId xmlns:p14="http://schemas.microsoft.com/office/powerpoint/2010/main" val="4173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231DB-B415-4DF0-BA53-6CDFD49E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F06CE-28C0-4828-B670-246E593C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8B94A6-F9FF-43E1-BD99-94EBF379F3C3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5717-8283-4A6B-9EFF-91650C51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7D71F-4D48-404C-8AD0-6800ECA1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</p:spTree>
    <p:extLst>
      <p:ext uri="{BB962C8B-B14F-4D97-AF65-F5344CB8AC3E}">
        <p14:creationId xmlns:p14="http://schemas.microsoft.com/office/powerpoint/2010/main" val="2697392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68" y="-291577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2317D6-F72D-4A49-B874-A54983FE35C4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F1851-198F-499E-B860-49FE51F0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C829-3C95-474B-88C9-8DE5B0029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C83D07-6A99-4C69-9320-449D1BA2762B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1360911" y="315590"/>
            <a:ext cx="9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 chăm sóc cây</a:t>
            </a:r>
          </a:p>
        </p:txBody>
      </p:sp>
    </p:spTree>
    <p:extLst>
      <p:ext uri="{BB962C8B-B14F-4D97-AF65-F5344CB8AC3E}">
        <p14:creationId xmlns:p14="http://schemas.microsoft.com/office/powerpoint/2010/main" val="613510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730965" y="1671241"/>
            <a:ext cx="10152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Kết hợp từ ngữ ở cột A với từ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ngữ 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 B để tạo câu.</a:t>
            </a:r>
          </a:p>
        </p:txBody>
      </p:sp>
    </p:spTree>
    <p:extLst>
      <p:ext uri="{BB962C8B-B14F-4D97-AF65-F5344CB8AC3E}">
        <p14:creationId xmlns:p14="http://schemas.microsoft.com/office/powerpoint/2010/main" val="63772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03ED49-D931-4DCB-B39C-FFF2E219D18D}"/>
              </a:ext>
            </a:extLst>
          </p:cNvPr>
          <p:cNvSpPr/>
          <p:nvPr/>
        </p:nvSpPr>
        <p:spPr>
          <a:xfrm>
            <a:off x="1961964" y="520361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3E07F-B109-416B-AAEC-AFF2F63E0384}"/>
              </a:ext>
            </a:extLst>
          </p:cNvPr>
          <p:cNvSpPr/>
          <p:nvPr/>
        </p:nvSpPr>
        <p:spPr>
          <a:xfrm>
            <a:off x="7941490" y="584319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B09EBF-1F72-4D8B-86FD-3E2E84697BA9}"/>
              </a:ext>
            </a:extLst>
          </p:cNvPr>
          <p:cNvSpPr/>
          <p:nvPr/>
        </p:nvSpPr>
        <p:spPr>
          <a:xfrm>
            <a:off x="730965" y="1795324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6C6AD5-F7F0-4296-AA86-F549996383E4}"/>
              </a:ext>
            </a:extLst>
          </p:cNvPr>
          <p:cNvSpPr/>
          <p:nvPr/>
        </p:nvSpPr>
        <p:spPr>
          <a:xfrm>
            <a:off x="730965" y="3197996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E629B4-ED16-4952-AFF8-F687AFB5AEF8}"/>
              </a:ext>
            </a:extLst>
          </p:cNvPr>
          <p:cNvSpPr/>
          <p:nvPr/>
        </p:nvSpPr>
        <p:spPr>
          <a:xfrm>
            <a:off x="730965" y="4490343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6026778" y="1795324"/>
            <a:ext cx="5832053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A64D36-3D75-4ED8-84DA-885FDC87D664}"/>
              </a:ext>
            </a:extLst>
          </p:cNvPr>
          <p:cNvSpPr/>
          <p:nvPr/>
        </p:nvSpPr>
        <p:spPr>
          <a:xfrm>
            <a:off x="6095999" y="3197996"/>
            <a:ext cx="5709824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AD8C1F-FCEA-4458-A092-420955CBECA0}"/>
              </a:ext>
            </a:extLst>
          </p:cNvPr>
          <p:cNvSpPr/>
          <p:nvPr/>
        </p:nvSpPr>
        <p:spPr>
          <a:xfrm>
            <a:off x="6095999" y="5051578"/>
            <a:ext cx="5709824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3F7D48-B6A8-4BCD-8D30-88072F6B5505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4722920" y="2193802"/>
            <a:ext cx="13038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D13CC2-D191-4D8C-9FC1-DCB2FD5F29FA}"/>
              </a:ext>
            </a:extLst>
          </p:cNvPr>
          <p:cNvCxnSpPr>
            <a:cxnSpLocks/>
          </p:cNvCxnSpPr>
          <p:nvPr/>
        </p:nvCxnSpPr>
        <p:spPr>
          <a:xfrm>
            <a:off x="4722920" y="3588614"/>
            <a:ext cx="1373079" cy="15929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005A7A-2FC2-4331-BD98-2D53A85F82B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722920" y="3596474"/>
            <a:ext cx="1373079" cy="16829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1">
            <a:extLst>
              <a:ext uri="{FF2B5EF4-FFF2-40B4-BE49-F238E27FC236}">
                <a16:creationId xmlns:a16="http://schemas.microsoft.com/office/drawing/2014/main" id="{2AD3B233-3A97-4A19-A3BF-DC3C5B8E6455}"/>
              </a:ext>
            </a:extLst>
          </p:cNvPr>
          <p:cNvSpPr/>
          <p:nvPr/>
        </p:nvSpPr>
        <p:spPr>
          <a:xfrm>
            <a:off x="730965" y="6061044"/>
            <a:ext cx="11074858" cy="79695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trồng cây để giúp thành phố thêm xanh.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33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200</Words>
  <Application>Microsoft Office PowerPoint</Application>
  <PresentationFormat>Widescreen</PresentationFormat>
  <Paragraphs>47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等线 Light</vt:lpstr>
      <vt:lpstr>Arial</vt:lpstr>
      <vt:lpstr>Arial-Rounded</vt:lpstr>
      <vt:lpstr>Calibri</vt:lpstr>
      <vt:lpstr>Kalam</vt:lpstr>
      <vt:lpstr>Montserrat</vt:lpstr>
      <vt:lpstr>Times New Roman</vt:lpstr>
      <vt:lpstr>4_Office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16</cp:revision>
  <dcterms:created xsi:type="dcterms:W3CDTF">2021-08-01T03:37:24Z</dcterms:created>
  <dcterms:modified xsi:type="dcterms:W3CDTF">2025-02-11T08:10:16Z</dcterms:modified>
</cp:coreProperties>
</file>