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3"/>
  </p:notesMasterIdLst>
  <p:sldIdLst>
    <p:sldId id="315" r:id="rId2"/>
    <p:sldId id="357" r:id="rId3"/>
    <p:sldId id="341" r:id="rId4"/>
    <p:sldId id="352" r:id="rId5"/>
    <p:sldId id="342" r:id="rId6"/>
    <p:sldId id="353" r:id="rId7"/>
    <p:sldId id="354" r:id="rId8"/>
    <p:sldId id="355" r:id="rId9"/>
    <p:sldId id="344" r:id="rId10"/>
    <p:sldId id="360" r:id="rId11"/>
    <p:sldId id="358" r:id="rId12"/>
  </p:sldIdLst>
  <p:sldSz cx="6858000" cy="5143500"/>
  <p:notesSz cx="6858000" cy="9144000"/>
  <p:embeddedFontLst>
    <p:embeddedFont>
      <p:font typeface="Kalam" panose="020B0604020202020204" charset="0"/>
      <p:regular r:id="rId14"/>
      <p:bold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</p:embeddedFontLst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84" d="100"/>
          <a:sy n="84" d="100"/>
        </p:scale>
        <p:origin x="12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6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microsoft.com/office/2007/relationships/hdphoto" Target="../media/hdphoto3.wdp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10" Type="http://schemas.openxmlformats.org/officeDocument/2006/relationships/image" Target="../media/image4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611" y="1809269"/>
            <a:ext cx="1878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F6DE71-BBCF-6A4D-BC60-A38481D84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3" t="1466"/>
          <a:stretch/>
        </p:blipFill>
        <p:spPr>
          <a:xfrm>
            <a:off x="2078030" y="434111"/>
            <a:ext cx="4284395" cy="4275277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1193464"/>
            <a:ext cx="188030" cy="21095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611278" y="708239"/>
            <a:ext cx="160881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664188"/>
            <a:ext cx="349219" cy="34921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610900"/>
            <a:ext cx="355561" cy="35556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0" y="1556110"/>
            <a:ext cx="284335" cy="27317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3879056"/>
            <a:ext cx="6868716" cy="62150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8" y="3201707"/>
            <a:ext cx="939897" cy="1227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9" y="3317322"/>
            <a:ext cx="846537" cy="1169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756326" y="375115"/>
            <a:ext cx="3447268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38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3038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60655" y="1337480"/>
            <a:ext cx="5688685" cy="946224"/>
            <a:chOff x="774356" y="888444"/>
            <a:chExt cx="9699397" cy="168217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4171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45846" y="2717182"/>
            <a:ext cx="5064455" cy="1200329"/>
            <a:chOff x="752655" y="1948960"/>
            <a:chExt cx="9003476" cy="213391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110079" y="1948960"/>
              <a:ext cx="7646052" cy="2133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017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1246141"/>
            <a:ext cx="4543425" cy="2483696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225" y="850314"/>
            <a:ext cx="1129750" cy="1126697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" y="642938"/>
            <a:ext cx="2121634" cy="2131517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1144796" y="3321209"/>
            <a:ext cx="498267" cy="360015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11" y="3080804"/>
            <a:ext cx="1288262" cy="598676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21425" y="2483382"/>
            <a:ext cx="6861920" cy="177717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12207" y="362987"/>
            <a:ext cx="342900" cy="342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1228420" y="1843659"/>
            <a:ext cx="4293645" cy="971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2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2125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6626277" y="1193464"/>
            <a:ext cx="188030" cy="210951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5611278" y="708239"/>
            <a:ext cx="160881" cy="16088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6016398" y="664188"/>
            <a:ext cx="349219" cy="34921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6506707" y="610900"/>
            <a:ext cx="355561" cy="35556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6561690" y="1556110"/>
            <a:ext cx="284335" cy="27317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0716" y="3879056"/>
            <a:ext cx="6868716" cy="621506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8" y="3201707"/>
            <a:ext cx="939897" cy="12273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49" y="3317322"/>
            <a:ext cx="846537" cy="11696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756326" y="375115"/>
            <a:ext cx="3447268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038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3038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460655" y="1337480"/>
            <a:ext cx="5688685" cy="946224"/>
            <a:chOff x="774356" y="888444"/>
            <a:chExt cx="9699397" cy="1682176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41718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lồng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145846" y="2717182"/>
            <a:ext cx="5064455" cy="1200329"/>
            <a:chOff x="752655" y="1948960"/>
            <a:chExt cx="9003476" cy="2133914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110079" y="1948960"/>
              <a:ext cx="7646052" cy="2133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2211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32287" y="430226"/>
            <a:ext cx="4611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  <a:endParaRPr lang="en-US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26306" y="2039857"/>
            <a:ext cx="217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đèn lồng</a:t>
            </a:r>
            <a:endParaRPr lang="en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B7EC9F-AD55-A245-9018-549B410871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1A1C2-311D-5D4D-B558-FB04D35BFC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2403729" y="1345984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67A16-EC8E-EF47-B12D-35E246EB50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4312475" y="1345985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CF44BF-DB10-6A43-AD79-5D51F6EE768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6" t="1296"/>
          <a:stretch/>
        </p:blipFill>
        <p:spPr>
          <a:xfrm>
            <a:off x="2403729" y="3124839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8D92B-766A-DE41-B782-AD9A211723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941" y="3108495"/>
            <a:ext cx="1878690" cy="1779063"/>
          </a:xfrm>
          <a:prstGeom prst="roundRect">
            <a:avLst>
              <a:gd name="adj" fmla="val 8774"/>
            </a:avLst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429235" y="2387625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endParaRPr lang="en-VN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3375941" y="2298010"/>
            <a:ext cx="2915874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Bác đom đóm làm gì khi nghe tiếng khóc của ong non? </a:t>
            </a:r>
            <a:endParaRPr lang="en-VN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465590" y="4457364"/>
            <a:ext cx="2999765" cy="4731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3546165" y="4502352"/>
            <a:ext cx="2745650" cy="4281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F54D6D-D156-8A48-B767-0E6FF834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008780" y="388889"/>
            <a:ext cx="1840674" cy="1762511"/>
          </a:xfrm>
          <a:prstGeom prst="roundRect">
            <a:avLst>
              <a:gd name="adj" fmla="val 6571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824A6D-9A56-764B-97E1-273D03C502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3894533" y="397074"/>
            <a:ext cx="1889155" cy="1754326"/>
          </a:xfrm>
          <a:prstGeom prst="roundRect">
            <a:avLst>
              <a:gd name="adj" fmla="val 7415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10F9AE-3A06-104B-8F81-6742DEC88D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008780" y="2652053"/>
            <a:ext cx="1840674" cy="1762719"/>
          </a:xfrm>
          <a:prstGeom prst="roundRect">
            <a:avLst>
              <a:gd name="adj" fmla="val 7876"/>
            </a:avLst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07E22D-FDE4-BD4C-A8C1-5466F305F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533" y="2678301"/>
            <a:ext cx="1878690" cy="1779063"/>
          </a:xfrm>
          <a:prstGeom prst="roundRect">
            <a:avLst>
              <a:gd name="adj" fmla="val 8774"/>
            </a:avLst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/>
                <a:sym typeface="Arial"/>
              </a:rPr>
              <a:t>Kể lại từng đoạn của câu chuyện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7CB7833-5D1C-6147-9D85-A02B73D5DB50}"/>
              </a:ext>
            </a:extLst>
          </p:cNvPr>
          <p:cNvSpPr/>
          <p:nvPr/>
        </p:nvSpPr>
        <p:spPr>
          <a:xfrm>
            <a:off x="1325025" y="4392694"/>
            <a:ext cx="4207949" cy="33696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Bác đom đóm già nghĩ gì khi nhìn bầy đom đóm nhỏ rước đèn lồng?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endParaRPr lang="en-VN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D1DD4-6E44-134A-9663-28AA47129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65" t="1734"/>
          <a:stretch/>
        </p:blipFill>
        <p:spPr>
          <a:xfrm>
            <a:off x="1740299" y="828213"/>
            <a:ext cx="3251959" cy="3113867"/>
          </a:xfrm>
          <a:prstGeom prst="roundRect">
            <a:avLst>
              <a:gd name="adj" fmla="val 6571"/>
            </a:avLst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323FD6-A55C-4D46-A746-4A25F3A610C6}"/>
              </a:ext>
            </a:extLst>
          </p:cNvPr>
          <p:cNvSpPr/>
          <p:nvPr/>
        </p:nvSpPr>
        <p:spPr>
          <a:xfrm>
            <a:off x="1488451" y="3590642"/>
            <a:ext cx="3881097" cy="122773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đom đóm làm gì khi nghe tiếng khóc của ong non? </a:t>
            </a:r>
            <a:endParaRPr lang="en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80CC5-E93A-A440-B479-6189A06CE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8" t="1379"/>
          <a:stretch/>
        </p:blipFill>
        <p:spPr>
          <a:xfrm>
            <a:off x="1842903" y="644850"/>
            <a:ext cx="3172191" cy="2945792"/>
          </a:xfrm>
          <a:prstGeom prst="roundRect">
            <a:avLst>
              <a:gd name="adj" fmla="val 7415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182E1A-D1CC-334D-AE1F-1E423050F5CD}"/>
              </a:ext>
            </a:extLst>
          </p:cNvPr>
          <p:cNvSpPr/>
          <p:nvPr/>
        </p:nvSpPr>
        <p:spPr>
          <a:xfrm>
            <a:off x="1247081" y="3670982"/>
            <a:ext cx="4268970" cy="88069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Chuyện gì xảy ra với bác đom đóm sau khi đưa ong non về nhà? 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2C2C3-1ED8-8848-AAE3-0818E7798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16" t="1296"/>
          <a:stretch/>
        </p:blipFill>
        <p:spPr>
          <a:xfrm>
            <a:off x="1837063" y="591820"/>
            <a:ext cx="3183873" cy="3049032"/>
          </a:xfrm>
          <a:prstGeom prst="roundRect">
            <a:avLst>
              <a:gd name="adj" fmla="val 7876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E55D415-4854-B84F-9D5D-5BE4AA210121}"/>
              </a:ext>
            </a:extLst>
          </p:cNvPr>
          <p:cNvSpPr/>
          <p:nvPr/>
        </p:nvSpPr>
        <p:spPr>
          <a:xfrm>
            <a:off x="1019062" y="3791284"/>
            <a:ext cx="4965178" cy="88866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00000"/>
                </a:solidFill>
                <a:latin typeface="+mj-lt"/>
              </a:rPr>
              <a:t>Điều gì khiến bác đom đóm cảm động?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6023E1-49CB-BF42-B52C-5D173FD4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0492" y="750775"/>
            <a:ext cx="3137015" cy="2970659"/>
          </a:xfrm>
          <a:prstGeom prst="roundRect">
            <a:avLst>
              <a:gd name="adj" fmla="val 8774"/>
            </a:avLst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464589" y="1598053"/>
            <a:ext cx="592882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Kể cho người thân về bác đom đóm già trong câu chuyện </a:t>
            </a:r>
            <a:r>
              <a:rPr lang="vi-VN" sz="2800" b="1" i="1" dirty="0">
                <a:solidFill>
                  <a:srgbClr val="FF0000"/>
                </a:solidFill>
                <a:latin typeface="+mj-lt"/>
              </a:rPr>
              <a:t>Chiếc đèn lồng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682" y="4913119"/>
            <a:ext cx="2029108" cy="23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247</Words>
  <Application>Microsoft Office PowerPoint</Application>
  <PresentationFormat>Custom</PresentationFormat>
  <Paragraphs>30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Kalam</vt:lpstr>
      <vt:lpstr>Times New Roman</vt:lpstr>
      <vt:lpstr>Arial</vt:lpstr>
      <vt:lpstr>Montserrat</vt:lpstr>
      <vt:lpstr>UTM Cookies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Dell</cp:lastModifiedBy>
  <cp:revision>195</cp:revision>
  <dcterms:modified xsi:type="dcterms:W3CDTF">2025-02-11T07:47:23Z</dcterms:modified>
</cp:coreProperties>
</file>