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7" r:id="rId2"/>
    <p:sldMasterId id="2147483724" r:id="rId3"/>
  </p:sldMasterIdLst>
  <p:notesMasterIdLst>
    <p:notesMasterId r:id="rId10"/>
  </p:notesMasterIdLst>
  <p:sldIdLst>
    <p:sldId id="2007577160" r:id="rId4"/>
    <p:sldId id="356" r:id="rId5"/>
    <p:sldId id="2007577097" r:id="rId6"/>
    <p:sldId id="2007577181" r:id="rId7"/>
    <p:sldId id="2007577096" r:id="rId8"/>
    <p:sldId id="20075771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AB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7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AE85C78-3DD0-4759-9B11-C1ECDDA34F6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E27ED8-52C0-4CAC-BEF9-AB4319E92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2461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D8B33-2AE7-47A9-977F-A977561A7FD6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Times New Roman" panose="02020603050405020304" pitchFamily="18" charset="0"/>
              </a:rPr>
              <a:t>Hương</a:t>
            </a:r>
            <a:r>
              <a:rPr lang="en-US" altLang="zh-CN" sz="1200" i="1" dirty="0">
                <a:latin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</a:rPr>
              <a:t>Thảo</a:t>
            </a:r>
            <a:r>
              <a:rPr lang="en-US" altLang="zh-CN" sz="1200" i="1" dirty="0">
                <a:latin typeface="Times New Roman" panose="02020603050405020304" pitchFamily="18" charset="0"/>
              </a:rPr>
              <a:t>: tranthao121004@gmail.com</a:t>
            </a:r>
            <a:endParaRPr lang="zh-CN" altLang="en-US" sz="1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9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C5F347-5B49-4F0F-893E-3F3EABB45A5C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Times New Roman" panose="02020603050405020304" pitchFamily="18" charset="0"/>
              </a:rPr>
              <a:t>Hương</a:t>
            </a:r>
            <a:r>
              <a:rPr lang="en-US" altLang="zh-CN" sz="1200" i="1" dirty="0">
                <a:latin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</a:rPr>
              <a:t>Thảo</a:t>
            </a:r>
            <a:r>
              <a:rPr lang="en-US" altLang="zh-CN" sz="1200" i="1" dirty="0">
                <a:latin typeface="Times New Roman" panose="02020603050405020304" pitchFamily="18" charset="0"/>
              </a:rPr>
              <a:t>: tranthao121004@gmail.com</a:t>
            </a:r>
            <a:endParaRPr lang="zh-CN" altLang="en-US" sz="1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3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9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623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7" r:id="rId3"/>
    <p:sldLayoutId id="214748373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74FA68B-851B-4497-92DD-AD9676CFD6C7}" type="datetimeFigureOut">
              <a:rPr lang="zh-CN" altLang="en-US" smtClean="0"/>
              <a:pPr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AE1D1-9179-4BC2-920C-E8FFFFE35636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Times New Roman" panose="02020603050405020304" pitchFamily="18" charset="0"/>
              </a:rPr>
              <a:t>Hương</a:t>
            </a:r>
            <a:r>
              <a:rPr lang="en-US" altLang="zh-CN" sz="1200" i="1" dirty="0">
                <a:latin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</a:rPr>
              <a:t>Thảo</a:t>
            </a:r>
            <a:r>
              <a:rPr lang="en-US" altLang="zh-CN" sz="1200" i="1" dirty="0">
                <a:latin typeface="Times New Roman" panose="02020603050405020304" pitchFamily="18" charset="0"/>
              </a:rPr>
              <a:t>: tranthao121004@gmail.com</a:t>
            </a:r>
            <a:endParaRPr lang="zh-CN" altLang="en-US" sz="1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07278" y="2224045"/>
            <a:ext cx="7361234" cy="1846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5: GIỌT NƯỚC VÀ BIỂN LỚN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1505" y="4130745"/>
            <a:ext cx="293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23)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31304" y="434634"/>
            <a:ext cx="170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4893" y="294912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57841" y="575584"/>
            <a:ext cx="585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GIỌT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NƯỚC VÀ BIỂN LỚN.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578027" y="1212919"/>
            <a:ext cx="4001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Tí ta tí tách 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 giọt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 giọt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Mưa rơi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Rơi rơi.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6096000" y="1292222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Suối gặp bạn rồi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Góp thành sông lớn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Sông đi ra biển 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6268784" y="3845538"/>
            <a:ext cx="5214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ơi, có biết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lớn vô cùng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 giọt nước trong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8163595" y="5836350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(Nguyễn Bao)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3BCD8-796F-4F2A-BCB3-C28B000B2CF4}"/>
              </a:ext>
            </a:extLst>
          </p:cNvPr>
          <p:cNvSpPr txBox="1"/>
          <p:nvPr/>
        </p:nvSpPr>
        <p:spPr>
          <a:xfrm>
            <a:off x="1473419" y="3899327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Góp lại bao ngày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Thành dòng suối nhỏ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Lượn trên bãi cỏ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Chảy xuống chân đồi.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63F65F-863C-4013-ABF5-91BA4C33D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7" y="1383283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5873A0-89E6-4815-A5F3-6555CF3FD7F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4" y="4047565"/>
            <a:ext cx="384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E6E1FE-FDA5-4242-80B2-448569A1D1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57" y="1459573"/>
            <a:ext cx="384000" cy="38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CEBAD5-A574-4850-8939-36722C6AD2D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090" t="28446" r="16812" b="22809"/>
          <a:stretch/>
        </p:blipFill>
        <p:spPr>
          <a:xfrm>
            <a:off x="5811727" y="3990031"/>
            <a:ext cx="457057" cy="502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F9714CC-3E70-43E6-A2BF-7036E4AC139A}"/>
              </a:ext>
            </a:extLst>
          </p:cNvPr>
          <p:cNvSpPr/>
          <p:nvPr/>
        </p:nvSpPr>
        <p:spPr>
          <a:xfrm>
            <a:off x="3805067" y="1237628"/>
            <a:ext cx="2503210" cy="36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 ta tí tách </a:t>
            </a:r>
          </a:p>
          <a:p>
            <a:pPr marL="4445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 giọt</a:t>
            </a:r>
          </a:p>
          <a:p>
            <a:pPr marL="4445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 giọt</a:t>
            </a:r>
          </a:p>
          <a:p>
            <a:pPr marL="4445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 rơi</a:t>
            </a:r>
          </a:p>
          <a:p>
            <a:pPr marL="4445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 rơi.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5F6479-9683-47DE-A80C-2A295305C767}"/>
              </a:ext>
            </a:extLst>
          </p:cNvPr>
          <p:cNvCxnSpPr>
            <a:cxnSpLocks/>
          </p:cNvCxnSpPr>
          <p:nvPr/>
        </p:nvCxnSpPr>
        <p:spPr>
          <a:xfrm flipH="1">
            <a:off x="4907294" y="146455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3D8B0D-4918-4D57-852B-93812739008E}"/>
              </a:ext>
            </a:extLst>
          </p:cNvPr>
          <p:cNvCxnSpPr>
            <a:cxnSpLocks/>
          </p:cNvCxnSpPr>
          <p:nvPr/>
        </p:nvCxnSpPr>
        <p:spPr>
          <a:xfrm flipH="1">
            <a:off x="5886929" y="29641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986147A-3DFB-4AA2-825C-0C83C9AF8D49}"/>
              </a:ext>
            </a:extLst>
          </p:cNvPr>
          <p:cNvCxnSpPr>
            <a:cxnSpLocks/>
          </p:cNvCxnSpPr>
          <p:nvPr/>
        </p:nvCxnSpPr>
        <p:spPr>
          <a:xfrm flipH="1">
            <a:off x="5882819" y="221633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B3F4B6-D2C2-4F1A-87F6-3335DD196B00}"/>
              </a:ext>
            </a:extLst>
          </p:cNvPr>
          <p:cNvCxnSpPr>
            <a:cxnSpLocks/>
          </p:cNvCxnSpPr>
          <p:nvPr/>
        </p:nvCxnSpPr>
        <p:spPr>
          <a:xfrm flipH="1">
            <a:off x="6256352" y="146455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3EE9E8-D714-425F-B3BF-BC808DE1CA62}"/>
              </a:ext>
            </a:extLst>
          </p:cNvPr>
          <p:cNvGrpSpPr/>
          <p:nvPr/>
        </p:nvGrpSpPr>
        <p:grpSpPr>
          <a:xfrm>
            <a:off x="5459264" y="4389533"/>
            <a:ext cx="185015" cy="353729"/>
            <a:chOff x="8719213" y="2921749"/>
            <a:chExt cx="141062" cy="35372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501A89-CFA8-40C1-BE59-56FF72B0F041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5AF6D3-EE4F-42AA-848C-7A75C8680D1F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43338A-5C72-463F-AAE5-0C8178DF294D}"/>
              </a:ext>
            </a:extLst>
          </p:cNvPr>
          <p:cNvCxnSpPr>
            <a:cxnSpLocks/>
          </p:cNvCxnSpPr>
          <p:nvPr/>
        </p:nvCxnSpPr>
        <p:spPr>
          <a:xfrm flipH="1">
            <a:off x="5596884" y="367736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A21965B-2E65-4950-809E-7FF10B272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83" y="1464555"/>
            <a:ext cx="40636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CA1E5A-BFC8-4195-999F-937C708F72FD}"/>
              </a:ext>
            </a:extLst>
          </p:cNvPr>
          <p:cNvSpPr txBox="1"/>
          <p:nvPr/>
        </p:nvSpPr>
        <p:spPr>
          <a:xfrm>
            <a:off x="3394986" y="811570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Góp lại bao ngày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Thành dòng suối nhỏ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Lượn trên bãi cỏ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Chảy xuống chân đồi.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124EF-F8DF-4FF9-AE27-02ED4050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87" y="959808"/>
            <a:ext cx="384000" cy="384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E15094-742C-4E76-8E95-953C96073C42}"/>
              </a:ext>
            </a:extLst>
          </p:cNvPr>
          <p:cNvCxnSpPr/>
          <p:nvPr/>
        </p:nvCxnSpPr>
        <p:spPr>
          <a:xfrm>
            <a:off x="3604593" y="2226365"/>
            <a:ext cx="848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1AE171-F8E6-4D9E-8FF2-2BC70C29E3A1}"/>
              </a:ext>
            </a:extLst>
          </p:cNvPr>
          <p:cNvSpPr txBox="1"/>
          <p:nvPr/>
        </p:nvSpPr>
        <p:spPr>
          <a:xfrm>
            <a:off x="360238" y="3136612"/>
            <a:ext cx="136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Lượn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E186C4-F1D2-440F-9F4A-130EE0F10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65" y="2807269"/>
            <a:ext cx="5088836" cy="4138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94AD69-AD2F-4DFA-9FB7-685E988638A3}"/>
              </a:ext>
            </a:extLst>
          </p:cNvPr>
          <p:cNvSpPr txBox="1"/>
          <p:nvPr/>
        </p:nvSpPr>
        <p:spPr>
          <a:xfrm>
            <a:off x="1591730" y="3144121"/>
            <a:ext cx="420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Uốn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đ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ờng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cong.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68532-9041-4BAF-BE09-B23E433BB0BB}"/>
              </a:ext>
            </a:extLst>
          </p:cNvPr>
          <p:cNvSpPr txBox="1"/>
          <p:nvPr/>
        </p:nvSpPr>
        <p:spPr>
          <a:xfrm>
            <a:off x="326881" y="3984328"/>
            <a:ext cx="612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bay l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tr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ên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bầu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B112206-ED64-4D1E-B6BA-F7E6EA120618}"/>
              </a:ext>
            </a:extLst>
          </p:cNvPr>
          <p:cNvSpPr txBox="1"/>
          <p:nvPr/>
        </p:nvSpPr>
        <p:spPr>
          <a:xfrm>
            <a:off x="3686252" y="665689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Suối gặp bạn rồi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Góp thành sông lớn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Sông đi ra biển 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thành mênh mông.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90A0BA-877E-4150-AE1E-9D79E72B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09" y="833040"/>
            <a:ext cx="384000" cy="384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FAEA91-4377-4C95-9F2F-842C20898FA6}"/>
              </a:ext>
            </a:extLst>
          </p:cNvPr>
          <p:cNvCxnSpPr/>
          <p:nvPr/>
        </p:nvCxnSpPr>
        <p:spPr>
          <a:xfrm>
            <a:off x="6047067" y="2583493"/>
            <a:ext cx="165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5965D5-83C2-477C-8224-86DE66537543}"/>
              </a:ext>
            </a:extLst>
          </p:cNvPr>
          <p:cNvSpPr txBox="1"/>
          <p:nvPr/>
        </p:nvSpPr>
        <p:spPr>
          <a:xfrm>
            <a:off x="274781" y="2831112"/>
            <a:ext cx="278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ênh mông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FB12E-D787-422F-B31E-25E9B0DE1CF1}"/>
              </a:ext>
            </a:extLst>
          </p:cNvPr>
          <p:cNvSpPr txBox="1"/>
          <p:nvPr/>
        </p:nvSpPr>
        <p:spPr>
          <a:xfrm>
            <a:off x="2566449" y="2817860"/>
            <a:ext cx="265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0B3FF-AB5A-47B0-8007-0020DC8B1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13" y="2831112"/>
            <a:ext cx="6691387" cy="4026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C36586-F536-4BB2-959D-A774645ECB56}"/>
              </a:ext>
            </a:extLst>
          </p:cNvPr>
          <p:cNvSpPr txBox="1"/>
          <p:nvPr/>
        </p:nvSpPr>
        <p:spPr>
          <a:xfrm>
            <a:off x="207559" y="3399183"/>
            <a:ext cx="522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mức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451E69F-1AA7-484D-A3DB-F18897A0EEB0}"/>
              </a:ext>
            </a:extLst>
          </p:cNvPr>
          <p:cNvSpPr txBox="1"/>
          <p:nvPr/>
        </p:nvSpPr>
        <p:spPr>
          <a:xfrm>
            <a:off x="1131304" y="434634"/>
            <a:ext cx="170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AED241-E649-420D-9903-FBE2BAF938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4893" y="294912"/>
            <a:ext cx="776411" cy="7002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296DB4-1FC1-4EE4-B168-85AB8E58CED1}"/>
              </a:ext>
            </a:extLst>
          </p:cNvPr>
          <p:cNvSpPr txBox="1"/>
          <p:nvPr/>
        </p:nvSpPr>
        <p:spPr>
          <a:xfrm>
            <a:off x="3557841" y="575584"/>
            <a:ext cx="585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GIỌT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NƯỚC VÀ BIỂN LỚN.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662B44-37A0-4B7C-81CA-03EB9CDBF4BD}"/>
              </a:ext>
            </a:extLst>
          </p:cNvPr>
          <p:cNvSpPr txBox="1"/>
          <p:nvPr/>
        </p:nvSpPr>
        <p:spPr>
          <a:xfrm>
            <a:off x="1578027" y="1212919"/>
            <a:ext cx="4001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Tí ta tí tách 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 giọt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 giọt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Mưa rơi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Rơi rơi.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7FB5F4-3B90-4F80-B011-8357024E7218}"/>
              </a:ext>
            </a:extLst>
          </p:cNvPr>
          <p:cNvSpPr txBox="1"/>
          <p:nvPr/>
        </p:nvSpPr>
        <p:spPr>
          <a:xfrm>
            <a:off x="6096000" y="1292222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Suối gặp bạn rồi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Góp thành sông lớn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Sông đi ra biển 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thành mênh mông.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51A720-82F8-47F6-B4B3-E24AB5EB6DD3}"/>
              </a:ext>
            </a:extLst>
          </p:cNvPr>
          <p:cNvSpPr txBox="1"/>
          <p:nvPr/>
        </p:nvSpPr>
        <p:spPr>
          <a:xfrm>
            <a:off x="6268784" y="3845538"/>
            <a:ext cx="5214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ơi, có biết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Biển lớn vô cùng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 giọt nước trong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 nên biển đấy!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A8A9D-EBB1-43CF-AC95-77E9271F61DD}"/>
              </a:ext>
            </a:extLst>
          </p:cNvPr>
          <p:cNvSpPr txBox="1"/>
          <p:nvPr/>
        </p:nvSpPr>
        <p:spPr>
          <a:xfrm>
            <a:off x="8163595" y="5836350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(Nguyễn Bao)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54EB5C-15FE-4822-A66E-27039FDB1062}"/>
              </a:ext>
            </a:extLst>
          </p:cNvPr>
          <p:cNvSpPr txBox="1"/>
          <p:nvPr/>
        </p:nvSpPr>
        <p:spPr>
          <a:xfrm>
            <a:off x="1473419" y="3899327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Góp lại bao ngày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Thành dòng suối nhỏ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Lượn trên bãi cỏ</a:t>
            </a:r>
          </a:p>
          <a:p>
            <a:pPr marL="59265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Chảy xuống chân đồi.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32BE65-1460-47A6-8216-6C758CBB1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7" y="1383283"/>
            <a:ext cx="406360" cy="38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6757B9-CF3E-4A05-9B28-CC3F9141270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4" y="4047565"/>
            <a:ext cx="384000" cy="38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68B23C-F2BA-4A54-BD47-BB1146C4C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57" y="1459573"/>
            <a:ext cx="384000" cy="38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2BEC51-2916-455F-B4E0-C2BA50D4486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090" t="28446" r="16812" b="22809"/>
          <a:stretch/>
        </p:blipFill>
        <p:spPr>
          <a:xfrm>
            <a:off x="5811727" y="3990031"/>
            <a:ext cx="457057" cy="502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9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247</Words>
  <Application>Microsoft Office PowerPoint</Application>
  <PresentationFormat>Widescreen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Arial</vt:lpstr>
      <vt:lpstr>Kalam</vt:lpstr>
      <vt:lpstr>Montserrat</vt:lpstr>
      <vt:lpstr>Times New Roman</vt:lpstr>
      <vt:lpstr>1_Doodle Sketchbook by Slidesgo</vt:lpstr>
      <vt:lpstr>3_Office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72</cp:revision>
  <dcterms:created xsi:type="dcterms:W3CDTF">2021-08-01T02:14:29Z</dcterms:created>
  <dcterms:modified xsi:type="dcterms:W3CDTF">2025-02-11T05:21:00Z</dcterms:modified>
</cp:coreProperties>
</file>