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9"/>
  </p:notesMasterIdLst>
  <p:sldIdLst>
    <p:sldId id="256" r:id="rId3"/>
    <p:sldId id="289" r:id="rId4"/>
    <p:sldId id="291" r:id="rId5"/>
    <p:sldId id="295" r:id="rId6"/>
    <p:sldId id="296" r:id="rId7"/>
    <p:sldId id="27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CA79-85A5-49CB-ACF4-9DE27C43A3F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9A81-2108-4234-B551-F7C38374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370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2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5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94301" y="1303794"/>
            <a:ext cx="10143744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CHIA, SỐ CHIA,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94301" y="2978299"/>
            <a:ext cx="10143744" cy="901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 – Luyện tập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81D25-0AAC-4F4C-8A0E-10030AD2B5A2}"/>
              </a:ext>
            </a:extLst>
          </p:cNvPr>
          <p:cNvSpPr txBox="1"/>
          <p:nvPr/>
        </p:nvSpPr>
        <p:spPr>
          <a:xfrm>
            <a:off x="6196084" y="4326340"/>
            <a:ext cx="145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19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38088" y="327190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183858" y="2134615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9613900" y="6458041"/>
            <a:ext cx="2146300" cy="399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79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323</Words>
  <Application>Microsoft Office PowerPoint</Application>
  <PresentationFormat>Widescreen</PresentationFormat>
  <Paragraphs>114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Calibri</vt:lpstr>
      <vt:lpstr>Cambria Math</vt:lpstr>
      <vt:lpstr>Times New Roman</vt:lpstr>
      <vt:lpstr>UTM Cookies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168</cp:revision>
  <dcterms:created xsi:type="dcterms:W3CDTF">2021-06-02T01:34:28Z</dcterms:created>
  <dcterms:modified xsi:type="dcterms:W3CDTF">2025-02-11T07:19:10Z</dcterms:modified>
</cp:coreProperties>
</file>