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8" r:id="rId3"/>
  </p:sldMasterIdLst>
  <p:notesMasterIdLst>
    <p:notesMasterId r:id="rId9"/>
  </p:notesMasterIdLst>
  <p:sldIdLst>
    <p:sldId id="257" r:id="rId4"/>
    <p:sldId id="258" r:id="rId5"/>
    <p:sldId id="259" r:id="rId6"/>
    <p:sldId id="260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B821-DDF5-4A57-B409-AF373BDA736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6DDE1-60A7-4025-88BF-A169E1D35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6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52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1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21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94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2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5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730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1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2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149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1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741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2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415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1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4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0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35D2-418F-4B0E-99A1-FC473C3D42A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72E2-64CA-4637-9063-225704C1D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7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13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8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86496" y="1395730"/>
            <a:ext cx="7244291" cy="28861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B4277-EE61-483E-9937-01D025E806B0}"/>
              </a:ext>
            </a:extLst>
          </p:cNvPr>
          <p:cNvSpPr txBox="1"/>
          <p:nvPr/>
        </p:nvSpPr>
        <p:spPr>
          <a:xfrm>
            <a:off x="6632811" y="4590893"/>
            <a:ext cx="136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18</a:t>
            </a:r>
          </a:p>
        </p:txBody>
      </p:sp>
    </p:spTree>
    <p:extLst>
      <p:ext uri="{BB962C8B-B14F-4D97-AF65-F5344CB8AC3E}">
        <p14:creationId xmlns:p14="http://schemas.microsoft.com/office/powerpoint/2010/main" val="39221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/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363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/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-38088" y="327190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183858" y="2134615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9613900" y="6458041"/>
            <a:ext cx="2146300" cy="399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079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179</Words>
  <Application>Microsoft Office PowerPoint</Application>
  <PresentationFormat>Widescreen</PresentationFormat>
  <Paragraphs>74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Cambria Math</vt:lpstr>
      <vt:lpstr>Times New Roman</vt:lpstr>
      <vt:lpstr>UTM Cookies</vt:lpstr>
      <vt:lpstr>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Dell</cp:lastModifiedBy>
  <cp:revision>9</cp:revision>
  <dcterms:created xsi:type="dcterms:W3CDTF">2022-01-18T14:56:31Z</dcterms:created>
  <dcterms:modified xsi:type="dcterms:W3CDTF">2025-02-11T07:17:15Z</dcterms:modified>
</cp:coreProperties>
</file>