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85" r:id="rId3"/>
    <p:sldId id="286" r:id="rId4"/>
    <p:sldId id="284" r:id="rId5"/>
    <p:sldId id="287" r:id="rId6"/>
    <p:sldId id="288" r:id="rId7"/>
    <p:sldId id="283" r:id="rId8"/>
    <p:sldId id="289" r:id="rId9"/>
    <p:sldId id="290" r:id="rId10"/>
    <p:sldId id="282" r:id="rId11"/>
    <p:sldId id="266" r:id="rId12"/>
    <p:sldId id="274" r:id="rId13"/>
    <p:sldId id="2938" r:id="rId14"/>
    <p:sldId id="2939" r:id="rId15"/>
    <p:sldId id="2940" r:id="rId16"/>
    <p:sldId id="2941"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3E7"/>
    <a:srgbClr val="BDDCAB"/>
    <a:srgbClr val="FBFBFB"/>
    <a:srgbClr val="FFF9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6" autoAdjust="0"/>
    <p:restoredTop sz="94660"/>
  </p:normalViewPr>
  <p:slideViewPr>
    <p:cSldViewPr snapToGrid="0">
      <p:cViewPr varScale="1">
        <p:scale>
          <a:sx n="60" d="100"/>
          <a:sy n="60" d="100"/>
        </p:scale>
        <p:origin x="280"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s://www.facebook.com/groups/629898828017053"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acebook.com/groups/629898828017053"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s://www.facebook.com/groups/629898828017053"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CCC7F-4802-6EEB-801C-E27CAA24A0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C4F85C-A108-D31E-17B0-032250FB0E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E1390E-CDA1-6261-0B38-C6B3FF85EED3}"/>
              </a:ext>
            </a:extLst>
          </p:cNvPr>
          <p:cNvSpPr>
            <a:spLocks noGrp="1"/>
          </p:cNvSpPr>
          <p:nvPr>
            <p:ph type="dt" sz="half" idx="10"/>
          </p:nvPr>
        </p:nvSpPr>
        <p:spPr/>
        <p:txBody>
          <a:bodyPr/>
          <a:lstStyle/>
          <a:p>
            <a:fld id="{CF1F7DCB-AF61-43A1-ACC2-BC07373AB104}" type="datetimeFigureOut">
              <a:rPr lang="en-US" smtClean="0"/>
              <a:t>10/23/2025</a:t>
            </a:fld>
            <a:endParaRPr lang="en-US"/>
          </a:p>
        </p:txBody>
      </p:sp>
      <p:sp>
        <p:nvSpPr>
          <p:cNvPr id="5" name="Footer Placeholder 4">
            <a:extLst>
              <a:ext uri="{FF2B5EF4-FFF2-40B4-BE49-F238E27FC236}">
                <a16:creationId xmlns:a16="http://schemas.microsoft.com/office/drawing/2014/main" id="{0AAA9797-E4C2-FD41-0924-FC616E2921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0FBE64-FAC3-CB58-A569-ADA80A964EF6}"/>
              </a:ext>
            </a:extLst>
          </p:cNvPr>
          <p:cNvSpPr>
            <a:spLocks noGrp="1"/>
          </p:cNvSpPr>
          <p:nvPr>
            <p:ph type="sldNum" sz="quarter" idx="12"/>
          </p:nvPr>
        </p:nvSpPr>
        <p:spPr/>
        <p:txBody>
          <a:bodyPr/>
          <a:lstStyle/>
          <a:p>
            <a:fld id="{3AFC94A1-0B00-4DE0-B5EF-381D0C58864C}" type="slidenum">
              <a:rPr lang="en-US" smtClean="0"/>
              <a:t>‹#›</a:t>
            </a:fld>
            <a:endParaRPr lang="en-US"/>
          </a:p>
        </p:txBody>
      </p:sp>
      <p:sp>
        <p:nvSpPr>
          <p:cNvPr id="7" name="Freeform 2">
            <a:extLst>
              <a:ext uri="{FF2B5EF4-FFF2-40B4-BE49-F238E27FC236}">
                <a16:creationId xmlns:a16="http://schemas.microsoft.com/office/drawing/2014/main" id="{20CE31A6-424F-683E-0FA6-B96192609ED3}"/>
              </a:ext>
            </a:extLst>
          </p:cNvPr>
          <p:cNvSpPr/>
          <p:nvPr userDrawn="1"/>
        </p:nvSpPr>
        <p:spPr>
          <a:xfrm>
            <a:off x="6248" y="-61495"/>
            <a:ext cx="12211635" cy="6919495"/>
          </a:xfrm>
          <a:custGeom>
            <a:avLst/>
            <a:gdLst/>
            <a:ahLst/>
            <a:cxnLst/>
            <a:rect l="l" t="t" r="r" b="b"/>
            <a:pathLst>
              <a:path w="17895281" h="10060930">
                <a:moveTo>
                  <a:pt x="0" y="0"/>
                </a:moveTo>
                <a:lnTo>
                  <a:pt x="17895281" y="0"/>
                </a:lnTo>
                <a:lnTo>
                  <a:pt x="17895281" y="10060930"/>
                </a:lnTo>
                <a:lnTo>
                  <a:pt x="0" y="10060930"/>
                </a:lnTo>
                <a:lnTo>
                  <a:pt x="0" y="0"/>
                </a:lnTo>
                <a:close/>
              </a:path>
            </a:pathLst>
          </a:custGeom>
          <a:blipFill>
            <a:blip r:embed="rId2"/>
            <a:stretch>
              <a:fillRect l="-1480" t="-1449" b="-3891"/>
            </a:stretch>
          </a:blipFill>
        </p:spPr>
        <p:txBody>
          <a:bodyPr/>
          <a:lstStyle/>
          <a:p>
            <a:endParaRPr lang="en-US" dirty="0"/>
          </a:p>
        </p:txBody>
      </p:sp>
      <p:sp>
        <p:nvSpPr>
          <p:cNvPr id="8" name="TextBox 3">
            <a:extLst>
              <a:ext uri="{FF2B5EF4-FFF2-40B4-BE49-F238E27FC236}">
                <a16:creationId xmlns:a16="http://schemas.microsoft.com/office/drawing/2014/main" id="{DD197FEA-5A47-A09E-FFD5-8F63C9B07E39}"/>
              </a:ext>
            </a:extLst>
          </p:cNvPr>
          <p:cNvSpPr txBox="1"/>
          <p:nvPr userDrawn="1"/>
        </p:nvSpPr>
        <p:spPr>
          <a:xfrm>
            <a:off x="4419600" y="11468100"/>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0" name="Hình ảnh 32">
            <a:extLst>
              <a:ext uri="{FF2B5EF4-FFF2-40B4-BE49-F238E27FC236}">
                <a16:creationId xmlns:a16="http://schemas.microsoft.com/office/drawing/2014/main" id="{CD15289B-E346-A550-E6B6-31F7E2684C8C}"/>
              </a:ext>
            </a:extLst>
          </p:cNvPr>
          <p:cNvPicPr>
            <a:picLocks noChangeAspect="1"/>
          </p:cNvPicPr>
          <p:nvPr userDrawn="1"/>
        </p:nvPicPr>
        <p:blipFill>
          <a:blip r:embed="rId4"/>
          <a:stretch>
            <a:fillRect/>
          </a:stretch>
        </p:blipFill>
        <p:spPr>
          <a:xfrm>
            <a:off x="1712742" y="10300075"/>
            <a:ext cx="2706858" cy="3813378"/>
          </a:xfrm>
          <a:prstGeom prst="rect">
            <a:avLst/>
          </a:prstGeom>
        </p:spPr>
      </p:pic>
      <p:sp>
        <p:nvSpPr>
          <p:cNvPr id="11" name="Title 1">
            <a:extLst>
              <a:ext uri="{FF2B5EF4-FFF2-40B4-BE49-F238E27FC236}">
                <a16:creationId xmlns:a16="http://schemas.microsoft.com/office/drawing/2014/main" id="{DAA7075C-F39C-5C1B-F4AA-8A266C4B56ED}"/>
              </a:ext>
            </a:extLst>
          </p:cNvPr>
          <p:cNvSpPr txBox="1">
            <a:spLocks/>
          </p:cNvSpPr>
          <p:nvPr userDrawn="1"/>
        </p:nvSpPr>
        <p:spPr>
          <a:xfrm>
            <a:off x="-666487" y="9173012"/>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chemeClr val="accent3">
                    <a:lumMod val="60000"/>
                    <a:lumOff val="40000"/>
                  </a:schemeClr>
                </a:solidFill>
                <a:latin typeface="#9Slide07 HoneyCream" pitchFamily="2" charset="0"/>
              </a:rPr>
              <a:t>Măng</a:t>
            </a:r>
            <a:r>
              <a:rPr lang="en-US" sz="2400" b="0" dirty="0">
                <a:solidFill>
                  <a:schemeClr val="accent3">
                    <a:lumMod val="60000"/>
                    <a:lumOff val="40000"/>
                  </a:schemeClr>
                </a:solidFill>
                <a:latin typeface="#9Slide07 HoneyCream" pitchFamily="2" charset="0"/>
              </a:rPr>
              <a:t> Non</a:t>
            </a:r>
          </a:p>
        </p:txBody>
      </p:sp>
      <p:sp>
        <p:nvSpPr>
          <p:cNvPr id="12" name="TextBox 11">
            <a:extLst>
              <a:ext uri="{FF2B5EF4-FFF2-40B4-BE49-F238E27FC236}">
                <a16:creationId xmlns:a16="http://schemas.microsoft.com/office/drawing/2014/main" id="{6F8C7738-C454-57A5-575C-5C4EAC6049AC}"/>
              </a:ext>
            </a:extLst>
          </p:cNvPr>
          <p:cNvSpPr txBox="1"/>
          <p:nvPr userDrawn="1"/>
        </p:nvSpPr>
        <p:spPr>
          <a:xfrm>
            <a:off x="14988540" y="518304"/>
            <a:ext cx="3662637" cy="1046415"/>
          </a:xfrm>
          <a:prstGeom prst="rect">
            <a:avLst/>
          </a:prstGeom>
          <a:noFill/>
        </p:spPr>
        <p:txBody>
          <a:bodyPr wrap="square" rtlCol="0">
            <a:prstTxWarp prst="textArchUp">
              <a:avLst/>
            </a:prstTxWarp>
            <a:spAutoFit/>
          </a:bodyPr>
          <a:lstStyle/>
          <a:p>
            <a:pPr algn="ctr">
              <a:buClr>
                <a:srgbClr val="000000"/>
              </a:buClr>
              <a:buFont typeface="Arial"/>
              <a:buNone/>
            </a:pPr>
            <a:r>
              <a:rPr lang="en-US" sz="2133" kern="0" dirty="0" err="1">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a:t>
            </a:r>
            <a:r>
              <a:rPr lang="en-US" sz="2133"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 Non</a:t>
            </a:r>
            <a:endParaRPr lang="id-ID" sz="2133"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2761356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C0CA1-DEF7-237F-5480-C2DC1C2583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8E88F3-85AD-1165-C726-D100BA8263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CFAC21-8A0C-E354-E9FD-5D28BB61C267}"/>
              </a:ext>
            </a:extLst>
          </p:cNvPr>
          <p:cNvSpPr>
            <a:spLocks noGrp="1"/>
          </p:cNvSpPr>
          <p:nvPr>
            <p:ph type="dt" sz="half" idx="10"/>
          </p:nvPr>
        </p:nvSpPr>
        <p:spPr/>
        <p:txBody>
          <a:bodyPr/>
          <a:lstStyle/>
          <a:p>
            <a:fld id="{CF1F7DCB-AF61-43A1-ACC2-BC07373AB104}" type="datetimeFigureOut">
              <a:rPr lang="en-US" smtClean="0"/>
              <a:t>10/23/2025</a:t>
            </a:fld>
            <a:endParaRPr lang="en-US"/>
          </a:p>
        </p:txBody>
      </p:sp>
      <p:sp>
        <p:nvSpPr>
          <p:cNvPr id="5" name="Footer Placeholder 4">
            <a:extLst>
              <a:ext uri="{FF2B5EF4-FFF2-40B4-BE49-F238E27FC236}">
                <a16:creationId xmlns:a16="http://schemas.microsoft.com/office/drawing/2014/main" id="{2953CFD4-1803-C30B-A13B-9D4FB3850F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DA2435-EF40-E1F5-590C-B350CFE5F6F6}"/>
              </a:ext>
            </a:extLst>
          </p:cNvPr>
          <p:cNvSpPr>
            <a:spLocks noGrp="1"/>
          </p:cNvSpPr>
          <p:nvPr>
            <p:ph type="sldNum" sz="quarter" idx="12"/>
          </p:nvPr>
        </p:nvSpPr>
        <p:spPr/>
        <p:txBody>
          <a:bodyPr/>
          <a:lstStyle/>
          <a:p>
            <a:fld id="{3AFC94A1-0B00-4DE0-B5EF-381D0C58864C}" type="slidenum">
              <a:rPr lang="en-US" smtClean="0"/>
              <a:t>‹#›</a:t>
            </a:fld>
            <a:endParaRPr lang="en-US"/>
          </a:p>
        </p:txBody>
      </p:sp>
    </p:spTree>
    <p:extLst>
      <p:ext uri="{BB962C8B-B14F-4D97-AF65-F5344CB8AC3E}">
        <p14:creationId xmlns:p14="http://schemas.microsoft.com/office/powerpoint/2010/main" val="1271178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D3FA62-434E-7841-E411-D46FA575E5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5D338F-EAB5-A185-E679-718C13EC8F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AEE212-E1B8-1F17-742D-399BB1DEB740}"/>
              </a:ext>
            </a:extLst>
          </p:cNvPr>
          <p:cNvSpPr>
            <a:spLocks noGrp="1"/>
          </p:cNvSpPr>
          <p:nvPr>
            <p:ph type="dt" sz="half" idx="10"/>
          </p:nvPr>
        </p:nvSpPr>
        <p:spPr/>
        <p:txBody>
          <a:bodyPr/>
          <a:lstStyle/>
          <a:p>
            <a:fld id="{CF1F7DCB-AF61-43A1-ACC2-BC07373AB104}" type="datetimeFigureOut">
              <a:rPr lang="en-US" smtClean="0"/>
              <a:t>10/23/2025</a:t>
            </a:fld>
            <a:endParaRPr lang="en-US"/>
          </a:p>
        </p:txBody>
      </p:sp>
      <p:sp>
        <p:nvSpPr>
          <p:cNvPr id="5" name="Footer Placeholder 4">
            <a:extLst>
              <a:ext uri="{FF2B5EF4-FFF2-40B4-BE49-F238E27FC236}">
                <a16:creationId xmlns:a16="http://schemas.microsoft.com/office/drawing/2014/main" id="{87410B22-1B2E-73CE-A0C4-7B4B13F7CC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C84CCA-653F-BE40-1C28-630802F449B1}"/>
              </a:ext>
            </a:extLst>
          </p:cNvPr>
          <p:cNvSpPr>
            <a:spLocks noGrp="1"/>
          </p:cNvSpPr>
          <p:nvPr>
            <p:ph type="sldNum" sz="quarter" idx="12"/>
          </p:nvPr>
        </p:nvSpPr>
        <p:spPr/>
        <p:txBody>
          <a:bodyPr/>
          <a:lstStyle/>
          <a:p>
            <a:fld id="{3AFC94A1-0B00-4DE0-B5EF-381D0C58864C}" type="slidenum">
              <a:rPr lang="en-US" smtClean="0"/>
              <a:t>‹#›</a:t>
            </a:fld>
            <a:endParaRPr lang="en-US"/>
          </a:p>
        </p:txBody>
      </p:sp>
    </p:spTree>
    <p:extLst>
      <p:ext uri="{BB962C8B-B14F-4D97-AF65-F5344CB8AC3E}">
        <p14:creationId xmlns:p14="http://schemas.microsoft.com/office/powerpoint/2010/main" val="3342470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C8713-EE7C-60FA-89DB-C7313EA8F2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A2762B-F82C-7AA9-CDF7-304E5B00D9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D0513F-CE61-E2E5-801F-F7AB53FDA068}"/>
              </a:ext>
            </a:extLst>
          </p:cNvPr>
          <p:cNvSpPr>
            <a:spLocks noGrp="1"/>
          </p:cNvSpPr>
          <p:nvPr>
            <p:ph type="dt" sz="half" idx="10"/>
          </p:nvPr>
        </p:nvSpPr>
        <p:spPr/>
        <p:txBody>
          <a:bodyPr/>
          <a:lstStyle/>
          <a:p>
            <a:fld id="{CF1F7DCB-AF61-43A1-ACC2-BC07373AB104}" type="datetimeFigureOut">
              <a:rPr lang="en-US" smtClean="0"/>
              <a:t>10/23/2025</a:t>
            </a:fld>
            <a:endParaRPr lang="en-US"/>
          </a:p>
        </p:txBody>
      </p:sp>
      <p:sp>
        <p:nvSpPr>
          <p:cNvPr id="5" name="Footer Placeholder 4">
            <a:extLst>
              <a:ext uri="{FF2B5EF4-FFF2-40B4-BE49-F238E27FC236}">
                <a16:creationId xmlns:a16="http://schemas.microsoft.com/office/drawing/2014/main" id="{D593F5A4-9340-EDCA-9515-461705625B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53581C-83A8-A0A8-DFCF-10EC41627207}"/>
              </a:ext>
            </a:extLst>
          </p:cNvPr>
          <p:cNvSpPr>
            <a:spLocks noGrp="1"/>
          </p:cNvSpPr>
          <p:nvPr>
            <p:ph type="sldNum" sz="quarter" idx="12"/>
          </p:nvPr>
        </p:nvSpPr>
        <p:spPr/>
        <p:txBody>
          <a:bodyPr/>
          <a:lstStyle/>
          <a:p>
            <a:fld id="{3AFC94A1-0B00-4DE0-B5EF-381D0C58864C}" type="slidenum">
              <a:rPr lang="en-US" smtClean="0"/>
              <a:t>‹#›</a:t>
            </a:fld>
            <a:endParaRPr lang="en-US"/>
          </a:p>
        </p:txBody>
      </p:sp>
      <p:pic>
        <p:nvPicPr>
          <p:cNvPr id="7" name="Graphic 6">
            <a:extLst>
              <a:ext uri="{FF2B5EF4-FFF2-40B4-BE49-F238E27FC236}">
                <a16:creationId xmlns:a16="http://schemas.microsoft.com/office/drawing/2014/main" id="{164789FF-9BA2-E369-AC9C-BA3DBCC3611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517" t="27354" r="19795" b="5469"/>
          <a:stretch/>
        </p:blipFill>
        <p:spPr>
          <a:xfrm>
            <a:off x="0" y="-122861"/>
            <a:ext cx="12192000" cy="7103722"/>
          </a:xfrm>
          <a:prstGeom prst="rect">
            <a:avLst/>
          </a:prstGeom>
        </p:spPr>
      </p:pic>
      <p:sp>
        <p:nvSpPr>
          <p:cNvPr id="8" name="Rectangle: Rounded Corners 7">
            <a:extLst>
              <a:ext uri="{FF2B5EF4-FFF2-40B4-BE49-F238E27FC236}">
                <a16:creationId xmlns:a16="http://schemas.microsoft.com/office/drawing/2014/main" id="{DF4ADBA6-955F-3120-AC94-F688AE206245}"/>
              </a:ext>
            </a:extLst>
          </p:cNvPr>
          <p:cNvSpPr/>
          <p:nvPr userDrawn="1"/>
        </p:nvSpPr>
        <p:spPr>
          <a:xfrm>
            <a:off x="314826" y="209048"/>
            <a:ext cx="11562347" cy="6439903"/>
          </a:xfrm>
          <a:prstGeom prst="roundRect">
            <a:avLst>
              <a:gd name="adj" fmla="val 6958"/>
            </a:avLst>
          </a:prstGeom>
          <a:solidFill>
            <a:schemeClr val="bg1"/>
          </a:solidFill>
          <a:ln>
            <a:solidFill>
              <a:srgbClr val="3660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3">
            <a:extLst>
              <a:ext uri="{FF2B5EF4-FFF2-40B4-BE49-F238E27FC236}">
                <a16:creationId xmlns:a16="http://schemas.microsoft.com/office/drawing/2014/main" id="{318D7544-8CBE-D5C1-F7FA-CDC7CCAC699B}"/>
              </a:ext>
            </a:extLst>
          </p:cNvPr>
          <p:cNvSpPr txBox="1"/>
          <p:nvPr userDrawn="1"/>
        </p:nvSpPr>
        <p:spPr>
          <a:xfrm>
            <a:off x="4419600" y="11468100"/>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1" name="Hình ảnh 32">
            <a:extLst>
              <a:ext uri="{FF2B5EF4-FFF2-40B4-BE49-F238E27FC236}">
                <a16:creationId xmlns:a16="http://schemas.microsoft.com/office/drawing/2014/main" id="{638F6FEF-D982-D84D-D99D-647261D82A9C}"/>
              </a:ext>
            </a:extLst>
          </p:cNvPr>
          <p:cNvPicPr>
            <a:picLocks noChangeAspect="1"/>
          </p:cNvPicPr>
          <p:nvPr userDrawn="1"/>
        </p:nvPicPr>
        <p:blipFill>
          <a:blip r:embed="rId5"/>
          <a:stretch>
            <a:fillRect/>
          </a:stretch>
        </p:blipFill>
        <p:spPr>
          <a:xfrm>
            <a:off x="1712742" y="10300075"/>
            <a:ext cx="2706858" cy="3813378"/>
          </a:xfrm>
          <a:prstGeom prst="rect">
            <a:avLst/>
          </a:prstGeom>
        </p:spPr>
      </p:pic>
      <p:sp>
        <p:nvSpPr>
          <p:cNvPr id="12" name="Title 1">
            <a:extLst>
              <a:ext uri="{FF2B5EF4-FFF2-40B4-BE49-F238E27FC236}">
                <a16:creationId xmlns:a16="http://schemas.microsoft.com/office/drawing/2014/main" id="{6882D8AD-FEA3-8DD9-B15B-BCA7DF72EC28}"/>
              </a:ext>
            </a:extLst>
          </p:cNvPr>
          <p:cNvSpPr txBox="1">
            <a:spLocks/>
          </p:cNvSpPr>
          <p:nvPr userDrawn="1"/>
        </p:nvSpPr>
        <p:spPr>
          <a:xfrm>
            <a:off x="-666487" y="9173012"/>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chemeClr val="accent3">
                    <a:lumMod val="60000"/>
                    <a:lumOff val="40000"/>
                  </a:schemeClr>
                </a:solidFill>
                <a:latin typeface="#9Slide07 HoneyCream" pitchFamily="2" charset="0"/>
              </a:rPr>
              <a:t>Măng</a:t>
            </a:r>
            <a:r>
              <a:rPr lang="en-US" sz="2400" b="0" dirty="0">
                <a:solidFill>
                  <a:schemeClr val="accent3">
                    <a:lumMod val="60000"/>
                    <a:lumOff val="40000"/>
                  </a:schemeClr>
                </a:solidFill>
                <a:latin typeface="#9Slide07 HoneyCream" pitchFamily="2" charset="0"/>
              </a:rPr>
              <a:t> Non</a:t>
            </a:r>
          </a:p>
        </p:txBody>
      </p:sp>
      <p:sp>
        <p:nvSpPr>
          <p:cNvPr id="13" name="TextBox 12">
            <a:extLst>
              <a:ext uri="{FF2B5EF4-FFF2-40B4-BE49-F238E27FC236}">
                <a16:creationId xmlns:a16="http://schemas.microsoft.com/office/drawing/2014/main" id="{D907EF05-7BD0-96F8-D231-DC6BC139B9DC}"/>
              </a:ext>
            </a:extLst>
          </p:cNvPr>
          <p:cNvSpPr txBox="1"/>
          <p:nvPr userDrawn="1"/>
        </p:nvSpPr>
        <p:spPr>
          <a:xfrm>
            <a:off x="14988540" y="518304"/>
            <a:ext cx="3662637" cy="1046415"/>
          </a:xfrm>
          <a:prstGeom prst="rect">
            <a:avLst/>
          </a:prstGeom>
          <a:noFill/>
        </p:spPr>
        <p:txBody>
          <a:bodyPr wrap="square" rtlCol="0">
            <a:prstTxWarp prst="textArchUp">
              <a:avLst/>
            </a:prstTxWarp>
            <a:spAutoFit/>
          </a:bodyPr>
          <a:lstStyle/>
          <a:p>
            <a:pPr algn="ctr">
              <a:buClr>
                <a:srgbClr val="000000"/>
              </a:buClr>
              <a:buFont typeface="Arial"/>
              <a:buNone/>
            </a:pPr>
            <a:r>
              <a:rPr lang="en-US" sz="2133" kern="0" dirty="0" err="1">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a:t>
            </a:r>
            <a:r>
              <a:rPr lang="en-US" sz="2133"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 Non</a:t>
            </a:r>
            <a:endParaRPr lang="id-ID" sz="2133"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774689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250C7-F462-3B95-3549-B01898DEE2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0EFF90-43A7-0AF0-F932-3569C6F683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117F3F-9BD2-167E-49EE-6CFD129F081E}"/>
              </a:ext>
            </a:extLst>
          </p:cNvPr>
          <p:cNvSpPr>
            <a:spLocks noGrp="1"/>
          </p:cNvSpPr>
          <p:nvPr>
            <p:ph type="dt" sz="half" idx="10"/>
          </p:nvPr>
        </p:nvSpPr>
        <p:spPr/>
        <p:txBody>
          <a:bodyPr/>
          <a:lstStyle/>
          <a:p>
            <a:fld id="{CF1F7DCB-AF61-43A1-ACC2-BC07373AB104}" type="datetimeFigureOut">
              <a:rPr lang="en-US" smtClean="0"/>
              <a:t>10/23/2025</a:t>
            </a:fld>
            <a:endParaRPr lang="en-US"/>
          </a:p>
        </p:txBody>
      </p:sp>
      <p:sp>
        <p:nvSpPr>
          <p:cNvPr id="5" name="Footer Placeholder 4">
            <a:extLst>
              <a:ext uri="{FF2B5EF4-FFF2-40B4-BE49-F238E27FC236}">
                <a16:creationId xmlns:a16="http://schemas.microsoft.com/office/drawing/2014/main" id="{0FB7F29B-A034-0752-5D25-B8DADD97DA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F30AA7-5B67-8CBB-48A9-A511454D7D25}"/>
              </a:ext>
            </a:extLst>
          </p:cNvPr>
          <p:cNvSpPr>
            <a:spLocks noGrp="1"/>
          </p:cNvSpPr>
          <p:nvPr>
            <p:ph type="sldNum" sz="quarter" idx="12"/>
          </p:nvPr>
        </p:nvSpPr>
        <p:spPr/>
        <p:txBody>
          <a:bodyPr/>
          <a:lstStyle/>
          <a:p>
            <a:fld id="{3AFC94A1-0B00-4DE0-B5EF-381D0C58864C}" type="slidenum">
              <a:rPr lang="en-US" smtClean="0"/>
              <a:t>‹#›</a:t>
            </a:fld>
            <a:endParaRPr lang="en-US"/>
          </a:p>
        </p:txBody>
      </p:sp>
    </p:spTree>
    <p:extLst>
      <p:ext uri="{BB962C8B-B14F-4D97-AF65-F5344CB8AC3E}">
        <p14:creationId xmlns:p14="http://schemas.microsoft.com/office/powerpoint/2010/main" val="256739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03F43-9ED5-FE85-75CC-09ED97920F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6A0E31-E636-85B9-F724-C3454A7054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2A12E5-A768-8822-45C7-8A6833590C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F1E845-B375-42D0-0A87-D8BCDB6F63CF}"/>
              </a:ext>
            </a:extLst>
          </p:cNvPr>
          <p:cNvSpPr>
            <a:spLocks noGrp="1"/>
          </p:cNvSpPr>
          <p:nvPr>
            <p:ph type="dt" sz="half" idx="10"/>
          </p:nvPr>
        </p:nvSpPr>
        <p:spPr/>
        <p:txBody>
          <a:bodyPr/>
          <a:lstStyle/>
          <a:p>
            <a:fld id="{CF1F7DCB-AF61-43A1-ACC2-BC07373AB104}" type="datetimeFigureOut">
              <a:rPr lang="en-US" smtClean="0"/>
              <a:t>10/23/2025</a:t>
            </a:fld>
            <a:endParaRPr lang="en-US"/>
          </a:p>
        </p:txBody>
      </p:sp>
      <p:sp>
        <p:nvSpPr>
          <p:cNvPr id="6" name="Footer Placeholder 5">
            <a:extLst>
              <a:ext uri="{FF2B5EF4-FFF2-40B4-BE49-F238E27FC236}">
                <a16:creationId xmlns:a16="http://schemas.microsoft.com/office/drawing/2014/main" id="{FE2181EB-7414-513B-4363-4FFDFD8422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4D6A16-5824-D1C1-EE27-95B37C3CCC29}"/>
              </a:ext>
            </a:extLst>
          </p:cNvPr>
          <p:cNvSpPr>
            <a:spLocks noGrp="1"/>
          </p:cNvSpPr>
          <p:nvPr>
            <p:ph type="sldNum" sz="quarter" idx="12"/>
          </p:nvPr>
        </p:nvSpPr>
        <p:spPr/>
        <p:txBody>
          <a:bodyPr/>
          <a:lstStyle/>
          <a:p>
            <a:fld id="{3AFC94A1-0B00-4DE0-B5EF-381D0C58864C}" type="slidenum">
              <a:rPr lang="en-US" smtClean="0"/>
              <a:t>‹#›</a:t>
            </a:fld>
            <a:endParaRPr lang="en-US"/>
          </a:p>
        </p:txBody>
      </p:sp>
    </p:spTree>
    <p:extLst>
      <p:ext uri="{BB962C8B-B14F-4D97-AF65-F5344CB8AC3E}">
        <p14:creationId xmlns:p14="http://schemas.microsoft.com/office/powerpoint/2010/main" val="67443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CFF-37C5-742D-1D90-1173EAF159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B4770C-129C-7A9E-67F1-4D08D6ABDD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E77AD3-9EE3-AB90-D46C-0AB6798066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839BCA-6DB3-7242-1D7D-31700A0163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1E1451-3674-FB1E-18B2-250BD7C52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BF85C1-14CF-0C1B-EC92-86958A134BEB}"/>
              </a:ext>
            </a:extLst>
          </p:cNvPr>
          <p:cNvSpPr>
            <a:spLocks noGrp="1"/>
          </p:cNvSpPr>
          <p:nvPr>
            <p:ph type="dt" sz="half" idx="10"/>
          </p:nvPr>
        </p:nvSpPr>
        <p:spPr/>
        <p:txBody>
          <a:bodyPr/>
          <a:lstStyle/>
          <a:p>
            <a:fld id="{CF1F7DCB-AF61-43A1-ACC2-BC07373AB104}" type="datetimeFigureOut">
              <a:rPr lang="en-US" smtClean="0"/>
              <a:t>10/23/2025</a:t>
            </a:fld>
            <a:endParaRPr lang="en-US"/>
          </a:p>
        </p:txBody>
      </p:sp>
      <p:sp>
        <p:nvSpPr>
          <p:cNvPr id="8" name="Footer Placeholder 7">
            <a:extLst>
              <a:ext uri="{FF2B5EF4-FFF2-40B4-BE49-F238E27FC236}">
                <a16:creationId xmlns:a16="http://schemas.microsoft.com/office/drawing/2014/main" id="{F67160B5-EC7F-1968-5350-B29061ECC9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75D0AF-4B44-9460-19E5-ABB6A0BA5C65}"/>
              </a:ext>
            </a:extLst>
          </p:cNvPr>
          <p:cNvSpPr>
            <a:spLocks noGrp="1"/>
          </p:cNvSpPr>
          <p:nvPr>
            <p:ph type="sldNum" sz="quarter" idx="12"/>
          </p:nvPr>
        </p:nvSpPr>
        <p:spPr/>
        <p:txBody>
          <a:bodyPr/>
          <a:lstStyle/>
          <a:p>
            <a:fld id="{3AFC94A1-0B00-4DE0-B5EF-381D0C58864C}" type="slidenum">
              <a:rPr lang="en-US" smtClean="0"/>
              <a:t>‹#›</a:t>
            </a:fld>
            <a:endParaRPr lang="en-US"/>
          </a:p>
        </p:txBody>
      </p:sp>
      <p:sp>
        <p:nvSpPr>
          <p:cNvPr id="10" name="TextBox 3">
            <a:extLst>
              <a:ext uri="{FF2B5EF4-FFF2-40B4-BE49-F238E27FC236}">
                <a16:creationId xmlns:a16="http://schemas.microsoft.com/office/drawing/2014/main" id="{BC0CDF7A-93A9-061A-C84E-9206CB1A0AA7}"/>
              </a:ext>
            </a:extLst>
          </p:cNvPr>
          <p:cNvSpPr txBox="1"/>
          <p:nvPr userDrawn="1"/>
        </p:nvSpPr>
        <p:spPr>
          <a:xfrm>
            <a:off x="4419600" y="11468100"/>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2">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2" name="Hình ảnh 32">
            <a:extLst>
              <a:ext uri="{FF2B5EF4-FFF2-40B4-BE49-F238E27FC236}">
                <a16:creationId xmlns:a16="http://schemas.microsoft.com/office/drawing/2014/main" id="{3A90F786-AE6E-C692-8516-CC1904FD7F8F}"/>
              </a:ext>
            </a:extLst>
          </p:cNvPr>
          <p:cNvPicPr>
            <a:picLocks noChangeAspect="1"/>
          </p:cNvPicPr>
          <p:nvPr userDrawn="1"/>
        </p:nvPicPr>
        <p:blipFill>
          <a:blip r:embed="rId3"/>
          <a:stretch>
            <a:fillRect/>
          </a:stretch>
        </p:blipFill>
        <p:spPr>
          <a:xfrm>
            <a:off x="1712742" y="10300075"/>
            <a:ext cx="2706858" cy="3813378"/>
          </a:xfrm>
          <a:prstGeom prst="rect">
            <a:avLst/>
          </a:prstGeom>
        </p:spPr>
      </p:pic>
      <p:sp>
        <p:nvSpPr>
          <p:cNvPr id="13" name="Title 1">
            <a:extLst>
              <a:ext uri="{FF2B5EF4-FFF2-40B4-BE49-F238E27FC236}">
                <a16:creationId xmlns:a16="http://schemas.microsoft.com/office/drawing/2014/main" id="{59F6266B-04E0-7ABF-218C-E960F6E47B70}"/>
              </a:ext>
            </a:extLst>
          </p:cNvPr>
          <p:cNvSpPr txBox="1">
            <a:spLocks/>
          </p:cNvSpPr>
          <p:nvPr userDrawn="1"/>
        </p:nvSpPr>
        <p:spPr>
          <a:xfrm>
            <a:off x="-666487" y="9173012"/>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chemeClr val="accent3">
                    <a:lumMod val="60000"/>
                    <a:lumOff val="40000"/>
                  </a:schemeClr>
                </a:solidFill>
                <a:latin typeface="#9Slide07 HoneyCream" pitchFamily="2" charset="0"/>
              </a:rPr>
              <a:t>Măng</a:t>
            </a:r>
            <a:r>
              <a:rPr lang="en-US" sz="2400" b="0" dirty="0">
                <a:solidFill>
                  <a:schemeClr val="accent3">
                    <a:lumMod val="60000"/>
                    <a:lumOff val="40000"/>
                  </a:schemeClr>
                </a:solidFill>
                <a:latin typeface="#9Slide07 HoneyCream" pitchFamily="2" charset="0"/>
              </a:rPr>
              <a:t> Non</a:t>
            </a:r>
          </a:p>
        </p:txBody>
      </p:sp>
      <p:sp>
        <p:nvSpPr>
          <p:cNvPr id="14" name="TextBox 13">
            <a:extLst>
              <a:ext uri="{FF2B5EF4-FFF2-40B4-BE49-F238E27FC236}">
                <a16:creationId xmlns:a16="http://schemas.microsoft.com/office/drawing/2014/main" id="{3D0A13B0-CD40-701F-C66E-667A8C3F98B3}"/>
              </a:ext>
            </a:extLst>
          </p:cNvPr>
          <p:cNvSpPr txBox="1"/>
          <p:nvPr userDrawn="1"/>
        </p:nvSpPr>
        <p:spPr>
          <a:xfrm>
            <a:off x="14988540" y="518304"/>
            <a:ext cx="3662637" cy="1046415"/>
          </a:xfrm>
          <a:prstGeom prst="rect">
            <a:avLst/>
          </a:prstGeom>
          <a:noFill/>
        </p:spPr>
        <p:txBody>
          <a:bodyPr wrap="square" rtlCol="0">
            <a:prstTxWarp prst="textArchUp">
              <a:avLst/>
            </a:prstTxWarp>
            <a:spAutoFit/>
          </a:bodyPr>
          <a:lstStyle/>
          <a:p>
            <a:pPr algn="ctr">
              <a:buClr>
                <a:srgbClr val="000000"/>
              </a:buClr>
              <a:buFont typeface="Arial"/>
              <a:buNone/>
            </a:pPr>
            <a:r>
              <a:rPr lang="en-US" sz="2133" kern="0" dirty="0" err="1">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a:t>
            </a:r>
            <a:r>
              <a:rPr lang="en-US" sz="2133"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 Non</a:t>
            </a:r>
            <a:endParaRPr lang="id-ID" sz="2133"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2490985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59FD4-5DE9-D267-D948-CD107E69DF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83806C-937D-026B-FB7C-6FA72518A708}"/>
              </a:ext>
            </a:extLst>
          </p:cNvPr>
          <p:cNvSpPr>
            <a:spLocks noGrp="1"/>
          </p:cNvSpPr>
          <p:nvPr>
            <p:ph type="dt" sz="half" idx="10"/>
          </p:nvPr>
        </p:nvSpPr>
        <p:spPr/>
        <p:txBody>
          <a:bodyPr/>
          <a:lstStyle/>
          <a:p>
            <a:fld id="{CF1F7DCB-AF61-43A1-ACC2-BC07373AB104}" type="datetimeFigureOut">
              <a:rPr lang="en-US" smtClean="0"/>
              <a:t>10/23/2025</a:t>
            </a:fld>
            <a:endParaRPr lang="en-US"/>
          </a:p>
        </p:txBody>
      </p:sp>
      <p:sp>
        <p:nvSpPr>
          <p:cNvPr id="4" name="Footer Placeholder 3">
            <a:extLst>
              <a:ext uri="{FF2B5EF4-FFF2-40B4-BE49-F238E27FC236}">
                <a16:creationId xmlns:a16="http://schemas.microsoft.com/office/drawing/2014/main" id="{6C01862A-F58A-EDFB-73E3-8DEE8EE043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F480D4-4541-35CF-0768-458E1358C032}"/>
              </a:ext>
            </a:extLst>
          </p:cNvPr>
          <p:cNvSpPr>
            <a:spLocks noGrp="1"/>
          </p:cNvSpPr>
          <p:nvPr>
            <p:ph type="sldNum" sz="quarter" idx="12"/>
          </p:nvPr>
        </p:nvSpPr>
        <p:spPr/>
        <p:txBody>
          <a:bodyPr/>
          <a:lstStyle/>
          <a:p>
            <a:fld id="{3AFC94A1-0B00-4DE0-B5EF-381D0C58864C}" type="slidenum">
              <a:rPr lang="en-US" smtClean="0"/>
              <a:t>‹#›</a:t>
            </a:fld>
            <a:endParaRPr lang="en-US"/>
          </a:p>
        </p:txBody>
      </p:sp>
      <p:pic>
        <p:nvPicPr>
          <p:cNvPr id="7" name="Graphic 6">
            <a:extLst>
              <a:ext uri="{FF2B5EF4-FFF2-40B4-BE49-F238E27FC236}">
                <a16:creationId xmlns:a16="http://schemas.microsoft.com/office/drawing/2014/main" id="{776F2712-12ED-3167-A653-18796F1D8C6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3296" b="10454"/>
          <a:stretch/>
        </p:blipFill>
        <p:spPr>
          <a:xfrm>
            <a:off x="0" y="-1"/>
            <a:ext cx="12192000" cy="6858001"/>
          </a:xfrm>
          <a:prstGeom prst="rect">
            <a:avLst/>
          </a:prstGeom>
        </p:spPr>
      </p:pic>
      <p:sp>
        <p:nvSpPr>
          <p:cNvPr id="6" name="TextBox 3">
            <a:extLst>
              <a:ext uri="{FF2B5EF4-FFF2-40B4-BE49-F238E27FC236}">
                <a16:creationId xmlns:a16="http://schemas.microsoft.com/office/drawing/2014/main" id="{0BACB2EE-0348-FCB1-88AE-934EB3A22D78}"/>
              </a:ext>
            </a:extLst>
          </p:cNvPr>
          <p:cNvSpPr txBox="1"/>
          <p:nvPr userDrawn="1"/>
        </p:nvSpPr>
        <p:spPr>
          <a:xfrm>
            <a:off x="4419600" y="11468100"/>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9" name="Hình ảnh 32">
            <a:extLst>
              <a:ext uri="{FF2B5EF4-FFF2-40B4-BE49-F238E27FC236}">
                <a16:creationId xmlns:a16="http://schemas.microsoft.com/office/drawing/2014/main" id="{0B9C01A9-4296-60EA-5349-C49AD9341401}"/>
              </a:ext>
            </a:extLst>
          </p:cNvPr>
          <p:cNvPicPr>
            <a:picLocks noChangeAspect="1"/>
          </p:cNvPicPr>
          <p:nvPr userDrawn="1"/>
        </p:nvPicPr>
        <p:blipFill>
          <a:blip r:embed="rId5"/>
          <a:stretch>
            <a:fillRect/>
          </a:stretch>
        </p:blipFill>
        <p:spPr>
          <a:xfrm>
            <a:off x="1712742" y="10300075"/>
            <a:ext cx="2706858" cy="3813378"/>
          </a:xfrm>
          <a:prstGeom prst="rect">
            <a:avLst/>
          </a:prstGeom>
        </p:spPr>
      </p:pic>
      <p:sp>
        <p:nvSpPr>
          <p:cNvPr id="10" name="Title 1">
            <a:extLst>
              <a:ext uri="{FF2B5EF4-FFF2-40B4-BE49-F238E27FC236}">
                <a16:creationId xmlns:a16="http://schemas.microsoft.com/office/drawing/2014/main" id="{D18EE34C-B681-1F3B-0A49-DB4FECE32EBF}"/>
              </a:ext>
            </a:extLst>
          </p:cNvPr>
          <p:cNvSpPr txBox="1">
            <a:spLocks/>
          </p:cNvSpPr>
          <p:nvPr userDrawn="1"/>
        </p:nvSpPr>
        <p:spPr>
          <a:xfrm>
            <a:off x="-666487" y="9173012"/>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chemeClr val="accent3">
                    <a:lumMod val="60000"/>
                    <a:lumOff val="40000"/>
                  </a:schemeClr>
                </a:solidFill>
                <a:latin typeface="#9Slide07 HoneyCream" pitchFamily="2" charset="0"/>
              </a:rPr>
              <a:t>Măng</a:t>
            </a:r>
            <a:r>
              <a:rPr lang="en-US" sz="2400" b="0" dirty="0">
                <a:solidFill>
                  <a:schemeClr val="accent3">
                    <a:lumMod val="60000"/>
                    <a:lumOff val="40000"/>
                  </a:schemeClr>
                </a:solidFill>
                <a:latin typeface="#9Slide07 HoneyCream" pitchFamily="2" charset="0"/>
              </a:rPr>
              <a:t> Non</a:t>
            </a:r>
          </a:p>
        </p:txBody>
      </p:sp>
      <p:sp>
        <p:nvSpPr>
          <p:cNvPr id="11" name="TextBox 10">
            <a:extLst>
              <a:ext uri="{FF2B5EF4-FFF2-40B4-BE49-F238E27FC236}">
                <a16:creationId xmlns:a16="http://schemas.microsoft.com/office/drawing/2014/main" id="{5EECA050-7468-F1FE-A4E4-90F38920A03A}"/>
              </a:ext>
            </a:extLst>
          </p:cNvPr>
          <p:cNvSpPr txBox="1"/>
          <p:nvPr userDrawn="1"/>
        </p:nvSpPr>
        <p:spPr>
          <a:xfrm>
            <a:off x="14988540" y="518304"/>
            <a:ext cx="3662637" cy="1046415"/>
          </a:xfrm>
          <a:prstGeom prst="rect">
            <a:avLst/>
          </a:prstGeom>
          <a:noFill/>
        </p:spPr>
        <p:txBody>
          <a:bodyPr wrap="square" rtlCol="0">
            <a:prstTxWarp prst="textArchUp">
              <a:avLst/>
            </a:prstTxWarp>
            <a:spAutoFit/>
          </a:bodyPr>
          <a:lstStyle/>
          <a:p>
            <a:pPr algn="ctr">
              <a:buClr>
                <a:srgbClr val="000000"/>
              </a:buClr>
              <a:buFont typeface="Arial"/>
              <a:buNone/>
            </a:pPr>
            <a:r>
              <a:rPr lang="en-US" sz="2133" kern="0" dirty="0" err="1">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a:t>
            </a:r>
            <a:r>
              <a:rPr lang="en-US" sz="2133"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 Non</a:t>
            </a:r>
            <a:endParaRPr lang="id-ID" sz="2133"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2397247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7408CF-451A-1B25-3995-C52605D7ED9C}"/>
              </a:ext>
            </a:extLst>
          </p:cNvPr>
          <p:cNvSpPr>
            <a:spLocks noGrp="1"/>
          </p:cNvSpPr>
          <p:nvPr>
            <p:ph type="dt" sz="half" idx="10"/>
          </p:nvPr>
        </p:nvSpPr>
        <p:spPr/>
        <p:txBody>
          <a:bodyPr/>
          <a:lstStyle/>
          <a:p>
            <a:fld id="{CF1F7DCB-AF61-43A1-ACC2-BC07373AB104}" type="datetimeFigureOut">
              <a:rPr lang="en-US" smtClean="0"/>
              <a:t>10/23/2025</a:t>
            </a:fld>
            <a:endParaRPr lang="en-US"/>
          </a:p>
        </p:txBody>
      </p:sp>
      <p:sp>
        <p:nvSpPr>
          <p:cNvPr id="3" name="Footer Placeholder 2">
            <a:extLst>
              <a:ext uri="{FF2B5EF4-FFF2-40B4-BE49-F238E27FC236}">
                <a16:creationId xmlns:a16="http://schemas.microsoft.com/office/drawing/2014/main" id="{6F4E4718-EA00-1736-ED96-76553BA978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F3C814-77C2-F54D-7582-BC962AB615AA}"/>
              </a:ext>
            </a:extLst>
          </p:cNvPr>
          <p:cNvSpPr>
            <a:spLocks noGrp="1"/>
          </p:cNvSpPr>
          <p:nvPr>
            <p:ph type="sldNum" sz="quarter" idx="12"/>
          </p:nvPr>
        </p:nvSpPr>
        <p:spPr/>
        <p:txBody>
          <a:bodyPr/>
          <a:lstStyle/>
          <a:p>
            <a:fld id="{3AFC94A1-0B00-4DE0-B5EF-381D0C58864C}" type="slidenum">
              <a:rPr lang="en-US" smtClean="0"/>
              <a:t>‹#›</a:t>
            </a:fld>
            <a:endParaRPr lang="en-US"/>
          </a:p>
        </p:txBody>
      </p:sp>
      <p:pic>
        <p:nvPicPr>
          <p:cNvPr id="5" name="Picture 4">
            <a:extLst>
              <a:ext uri="{FF2B5EF4-FFF2-40B4-BE49-F238E27FC236}">
                <a16:creationId xmlns:a16="http://schemas.microsoft.com/office/drawing/2014/main" id="{91873D4A-4E36-8FDE-DEA6-10F1D6DA5542}"/>
              </a:ext>
            </a:extLst>
          </p:cNvPr>
          <p:cNvPicPr>
            <a:picLocks noChangeAspect="1"/>
          </p:cNvPicPr>
          <p:nvPr userDrawn="1"/>
        </p:nvPicPr>
        <p:blipFill>
          <a:blip r:embed="rId2"/>
          <a:stretch>
            <a:fillRect/>
          </a:stretch>
        </p:blipFill>
        <p:spPr>
          <a:xfrm>
            <a:off x="0" y="1"/>
            <a:ext cx="12192000" cy="6857999"/>
          </a:xfrm>
          <a:prstGeom prst="rect">
            <a:avLst/>
          </a:prstGeom>
        </p:spPr>
      </p:pic>
      <p:sp>
        <p:nvSpPr>
          <p:cNvPr id="6" name="TextBox 3">
            <a:extLst>
              <a:ext uri="{FF2B5EF4-FFF2-40B4-BE49-F238E27FC236}">
                <a16:creationId xmlns:a16="http://schemas.microsoft.com/office/drawing/2014/main" id="{74B695C0-4192-E1A5-D53C-568C833BD4F9}"/>
              </a:ext>
            </a:extLst>
          </p:cNvPr>
          <p:cNvSpPr txBox="1"/>
          <p:nvPr userDrawn="1"/>
        </p:nvSpPr>
        <p:spPr>
          <a:xfrm>
            <a:off x="4419600" y="11468100"/>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8" name="Hình ảnh 32">
            <a:extLst>
              <a:ext uri="{FF2B5EF4-FFF2-40B4-BE49-F238E27FC236}">
                <a16:creationId xmlns:a16="http://schemas.microsoft.com/office/drawing/2014/main" id="{AEAA7AF7-6E34-4C9A-5AE0-BA8DBE2557CB}"/>
              </a:ext>
            </a:extLst>
          </p:cNvPr>
          <p:cNvPicPr>
            <a:picLocks noChangeAspect="1"/>
          </p:cNvPicPr>
          <p:nvPr userDrawn="1"/>
        </p:nvPicPr>
        <p:blipFill>
          <a:blip r:embed="rId4"/>
          <a:stretch>
            <a:fillRect/>
          </a:stretch>
        </p:blipFill>
        <p:spPr>
          <a:xfrm>
            <a:off x="1712742" y="10300075"/>
            <a:ext cx="2706858" cy="3813378"/>
          </a:xfrm>
          <a:prstGeom prst="rect">
            <a:avLst/>
          </a:prstGeom>
        </p:spPr>
      </p:pic>
      <p:sp>
        <p:nvSpPr>
          <p:cNvPr id="9" name="Title 1">
            <a:extLst>
              <a:ext uri="{FF2B5EF4-FFF2-40B4-BE49-F238E27FC236}">
                <a16:creationId xmlns:a16="http://schemas.microsoft.com/office/drawing/2014/main" id="{D1C8AD71-4575-FA08-BBB7-907EF904D2DF}"/>
              </a:ext>
            </a:extLst>
          </p:cNvPr>
          <p:cNvSpPr txBox="1">
            <a:spLocks/>
          </p:cNvSpPr>
          <p:nvPr userDrawn="1"/>
        </p:nvSpPr>
        <p:spPr>
          <a:xfrm>
            <a:off x="-666487" y="9173012"/>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chemeClr val="accent3">
                    <a:lumMod val="60000"/>
                    <a:lumOff val="40000"/>
                  </a:schemeClr>
                </a:solidFill>
                <a:latin typeface="#9Slide07 HoneyCream" pitchFamily="2" charset="0"/>
              </a:rPr>
              <a:t>Măng</a:t>
            </a:r>
            <a:r>
              <a:rPr lang="en-US" sz="2400" b="0" dirty="0">
                <a:solidFill>
                  <a:schemeClr val="accent3">
                    <a:lumMod val="60000"/>
                    <a:lumOff val="40000"/>
                  </a:schemeClr>
                </a:solidFill>
                <a:latin typeface="#9Slide07 HoneyCream" pitchFamily="2" charset="0"/>
              </a:rPr>
              <a:t> Non</a:t>
            </a:r>
          </a:p>
        </p:txBody>
      </p:sp>
      <p:sp>
        <p:nvSpPr>
          <p:cNvPr id="10" name="TextBox 9">
            <a:extLst>
              <a:ext uri="{FF2B5EF4-FFF2-40B4-BE49-F238E27FC236}">
                <a16:creationId xmlns:a16="http://schemas.microsoft.com/office/drawing/2014/main" id="{DD2559F1-D345-372E-76E3-F9C6B4FB0A9E}"/>
              </a:ext>
            </a:extLst>
          </p:cNvPr>
          <p:cNvSpPr txBox="1"/>
          <p:nvPr userDrawn="1"/>
        </p:nvSpPr>
        <p:spPr>
          <a:xfrm>
            <a:off x="14988540" y="518304"/>
            <a:ext cx="3662637" cy="1046415"/>
          </a:xfrm>
          <a:prstGeom prst="rect">
            <a:avLst/>
          </a:prstGeom>
          <a:noFill/>
        </p:spPr>
        <p:txBody>
          <a:bodyPr wrap="square" rtlCol="0">
            <a:prstTxWarp prst="textArchUp">
              <a:avLst/>
            </a:prstTxWarp>
            <a:spAutoFit/>
          </a:bodyPr>
          <a:lstStyle/>
          <a:p>
            <a:pPr algn="ctr">
              <a:buClr>
                <a:srgbClr val="000000"/>
              </a:buClr>
              <a:buFont typeface="Arial"/>
              <a:buNone/>
            </a:pPr>
            <a:r>
              <a:rPr lang="en-US" sz="2133" kern="0" dirty="0" err="1">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a:t>
            </a:r>
            <a:r>
              <a:rPr lang="en-US" sz="2133"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 Non</a:t>
            </a:r>
            <a:endParaRPr lang="id-ID" sz="2133"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2064666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DF532-B047-D972-D633-F5D71C0A0C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B9B07E-3350-59A1-82C5-9B2B9FE462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071601-703F-A582-8D0F-F911B5671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44DA5E-2575-2B2B-04CB-94DEA5DA0DA7}"/>
              </a:ext>
            </a:extLst>
          </p:cNvPr>
          <p:cNvSpPr>
            <a:spLocks noGrp="1"/>
          </p:cNvSpPr>
          <p:nvPr>
            <p:ph type="dt" sz="half" idx="10"/>
          </p:nvPr>
        </p:nvSpPr>
        <p:spPr/>
        <p:txBody>
          <a:bodyPr/>
          <a:lstStyle/>
          <a:p>
            <a:fld id="{CF1F7DCB-AF61-43A1-ACC2-BC07373AB104}" type="datetimeFigureOut">
              <a:rPr lang="en-US" smtClean="0"/>
              <a:t>10/23/2025</a:t>
            </a:fld>
            <a:endParaRPr lang="en-US"/>
          </a:p>
        </p:txBody>
      </p:sp>
      <p:sp>
        <p:nvSpPr>
          <p:cNvPr id="6" name="Footer Placeholder 5">
            <a:extLst>
              <a:ext uri="{FF2B5EF4-FFF2-40B4-BE49-F238E27FC236}">
                <a16:creationId xmlns:a16="http://schemas.microsoft.com/office/drawing/2014/main" id="{8A257C51-A800-F91C-4613-F9A38D0F7A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EFF40C-DB04-07A3-8284-E623EE66BC9A}"/>
              </a:ext>
            </a:extLst>
          </p:cNvPr>
          <p:cNvSpPr>
            <a:spLocks noGrp="1"/>
          </p:cNvSpPr>
          <p:nvPr>
            <p:ph type="sldNum" sz="quarter" idx="12"/>
          </p:nvPr>
        </p:nvSpPr>
        <p:spPr/>
        <p:txBody>
          <a:bodyPr/>
          <a:lstStyle/>
          <a:p>
            <a:fld id="{3AFC94A1-0B00-4DE0-B5EF-381D0C58864C}" type="slidenum">
              <a:rPr lang="en-US" smtClean="0"/>
              <a:t>‹#›</a:t>
            </a:fld>
            <a:endParaRPr lang="en-US"/>
          </a:p>
        </p:txBody>
      </p:sp>
    </p:spTree>
    <p:extLst>
      <p:ext uri="{BB962C8B-B14F-4D97-AF65-F5344CB8AC3E}">
        <p14:creationId xmlns:p14="http://schemas.microsoft.com/office/powerpoint/2010/main" val="239046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E0903-295B-B1E4-96A0-C10248E005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7CA5C7-FABD-86AC-4349-3D68DF0528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734A80-BF9A-AA37-C055-8CB607377B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5BBCC1-1448-52E8-EB33-6B8A2E1F6F99}"/>
              </a:ext>
            </a:extLst>
          </p:cNvPr>
          <p:cNvSpPr>
            <a:spLocks noGrp="1"/>
          </p:cNvSpPr>
          <p:nvPr>
            <p:ph type="dt" sz="half" idx="10"/>
          </p:nvPr>
        </p:nvSpPr>
        <p:spPr/>
        <p:txBody>
          <a:bodyPr/>
          <a:lstStyle/>
          <a:p>
            <a:fld id="{CF1F7DCB-AF61-43A1-ACC2-BC07373AB104}" type="datetimeFigureOut">
              <a:rPr lang="en-US" smtClean="0"/>
              <a:t>10/23/2025</a:t>
            </a:fld>
            <a:endParaRPr lang="en-US"/>
          </a:p>
        </p:txBody>
      </p:sp>
      <p:sp>
        <p:nvSpPr>
          <p:cNvPr id="6" name="Footer Placeholder 5">
            <a:extLst>
              <a:ext uri="{FF2B5EF4-FFF2-40B4-BE49-F238E27FC236}">
                <a16:creationId xmlns:a16="http://schemas.microsoft.com/office/drawing/2014/main" id="{3E1DFD4B-85A4-F9D2-5653-D390D28667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A1D158-B382-C625-9B0C-7EEDBFCD4585}"/>
              </a:ext>
            </a:extLst>
          </p:cNvPr>
          <p:cNvSpPr>
            <a:spLocks noGrp="1"/>
          </p:cNvSpPr>
          <p:nvPr>
            <p:ph type="sldNum" sz="quarter" idx="12"/>
          </p:nvPr>
        </p:nvSpPr>
        <p:spPr/>
        <p:txBody>
          <a:bodyPr/>
          <a:lstStyle/>
          <a:p>
            <a:fld id="{3AFC94A1-0B00-4DE0-B5EF-381D0C58864C}" type="slidenum">
              <a:rPr lang="en-US" smtClean="0"/>
              <a:t>‹#›</a:t>
            </a:fld>
            <a:endParaRPr lang="en-US"/>
          </a:p>
        </p:txBody>
      </p:sp>
    </p:spTree>
    <p:extLst>
      <p:ext uri="{BB962C8B-B14F-4D97-AF65-F5344CB8AC3E}">
        <p14:creationId xmlns:p14="http://schemas.microsoft.com/office/powerpoint/2010/main" val="2513886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A2547B-6F52-2CC3-F291-B28A7AA9AC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09763D-1040-A8CB-2C8E-30DD564212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7FFEF8-7E67-8AF2-C553-858F3AFBA3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1F7DCB-AF61-43A1-ACC2-BC07373AB104}" type="datetimeFigureOut">
              <a:rPr lang="en-US" smtClean="0"/>
              <a:t>10/23/2025</a:t>
            </a:fld>
            <a:endParaRPr lang="en-US"/>
          </a:p>
        </p:txBody>
      </p:sp>
      <p:sp>
        <p:nvSpPr>
          <p:cNvPr id="5" name="Footer Placeholder 4">
            <a:extLst>
              <a:ext uri="{FF2B5EF4-FFF2-40B4-BE49-F238E27FC236}">
                <a16:creationId xmlns:a16="http://schemas.microsoft.com/office/drawing/2014/main" id="{42FFFF94-A5DC-4453-2181-8B83C2FBAA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72C1F3-F8CA-24E4-55B9-C3FFE852C2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FC94A1-0B00-4DE0-B5EF-381D0C58864C}" type="slidenum">
              <a:rPr lang="en-US" smtClean="0"/>
              <a:t>‹#›</a:t>
            </a:fld>
            <a:endParaRPr lang="en-US"/>
          </a:p>
        </p:txBody>
      </p:sp>
      <p:sp>
        <p:nvSpPr>
          <p:cNvPr id="7" name="TextBox 3">
            <a:extLst>
              <a:ext uri="{FF2B5EF4-FFF2-40B4-BE49-F238E27FC236}">
                <a16:creationId xmlns:a16="http://schemas.microsoft.com/office/drawing/2014/main" id="{DD7DC4E5-A685-09F1-09F4-CD408724FE48}"/>
              </a:ext>
            </a:extLst>
          </p:cNvPr>
          <p:cNvSpPr txBox="1"/>
          <p:nvPr userDrawn="1"/>
        </p:nvSpPr>
        <p:spPr>
          <a:xfrm>
            <a:off x="4419600" y="11468100"/>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9" name="Hình ảnh 32">
            <a:extLst>
              <a:ext uri="{FF2B5EF4-FFF2-40B4-BE49-F238E27FC236}">
                <a16:creationId xmlns:a16="http://schemas.microsoft.com/office/drawing/2014/main" id="{559D147D-C1BE-D61F-E682-4A9BD37F29D7}"/>
              </a:ext>
            </a:extLst>
          </p:cNvPr>
          <p:cNvPicPr>
            <a:picLocks noChangeAspect="1"/>
          </p:cNvPicPr>
          <p:nvPr userDrawn="1"/>
        </p:nvPicPr>
        <p:blipFill>
          <a:blip r:embed="rId14"/>
          <a:stretch>
            <a:fillRect/>
          </a:stretch>
        </p:blipFill>
        <p:spPr>
          <a:xfrm>
            <a:off x="1712742" y="10300075"/>
            <a:ext cx="2706858" cy="3813378"/>
          </a:xfrm>
          <a:prstGeom prst="rect">
            <a:avLst/>
          </a:prstGeom>
        </p:spPr>
      </p:pic>
      <p:sp>
        <p:nvSpPr>
          <p:cNvPr id="10" name="Title 1">
            <a:extLst>
              <a:ext uri="{FF2B5EF4-FFF2-40B4-BE49-F238E27FC236}">
                <a16:creationId xmlns:a16="http://schemas.microsoft.com/office/drawing/2014/main" id="{EC49F7CC-2307-DA45-2530-2ED5D93937D7}"/>
              </a:ext>
            </a:extLst>
          </p:cNvPr>
          <p:cNvSpPr txBox="1">
            <a:spLocks/>
          </p:cNvSpPr>
          <p:nvPr userDrawn="1"/>
        </p:nvSpPr>
        <p:spPr>
          <a:xfrm>
            <a:off x="-666487" y="9173012"/>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chemeClr val="accent3">
                    <a:lumMod val="60000"/>
                    <a:lumOff val="40000"/>
                  </a:schemeClr>
                </a:solidFill>
                <a:latin typeface="#9Slide07 HoneyCream" pitchFamily="2" charset="0"/>
              </a:rPr>
              <a:t>Măng</a:t>
            </a:r>
            <a:r>
              <a:rPr lang="en-US" sz="2400" b="0" dirty="0">
                <a:solidFill>
                  <a:schemeClr val="accent3">
                    <a:lumMod val="60000"/>
                    <a:lumOff val="40000"/>
                  </a:schemeClr>
                </a:solidFill>
                <a:latin typeface="#9Slide07 HoneyCream" pitchFamily="2" charset="0"/>
              </a:rPr>
              <a:t> Non</a:t>
            </a:r>
          </a:p>
        </p:txBody>
      </p:sp>
      <p:sp>
        <p:nvSpPr>
          <p:cNvPr id="11" name="TextBox 10">
            <a:extLst>
              <a:ext uri="{FF2B5EF4-FFF2-40B4-BE49-F238E27FC236}">
                <a16:creationId xmlns:a16="http://schemas.microsoft.com/office/drawing/2014/main" id="{308CB4D2-6008-C401-BE0F-61293736F9EB}"/>
              </a:ext>
            </a:extLst>
          </p:cNvPr>
          <p:cNvSpPr txBox="1"/>
          <p:nvPr userDrawn="1"/>
        </p:nvSpPr>
        <p:spPr>
          <a:xfrm>
            <a:off x="14988540" y="518304"/>
            <a:ext cx="3662637" cy="1046415"/>
          </a:xfrm>
          <a:prstGeom prst="rect">
            <a:avLst/>
          </a:prstGeom>
          <a:noFill/>
        </p:spPr>
        <p:txBody>
          <a:bodyPr wrap="square" rtlCol="0">
            <a:prstTxWarp prst="textArchUp">
              <a:avLst/>
            </a:prstTxWarp>
            <a:spAutoFit/>
          </a:bodyPr>
          <a:lstStyle/>
          <a:p>
            <a:pPr algn="ctr">
              <a:buClr>
                <a:srgbClr val="000000"/>
              </a:buClr>
              <a:buFont typeface="Arial"/>
              <a:buNone/>
            </a:pPr>
            <a:r>
              <a:rPr lang="en-US" sz="2133" kern="0" dirty="0" err="1">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a:t>
            </a:r>
            <a:r>
              <a:rPr lang="en-US" sz="2133"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 Non</a:t>
            </a:r>
            <a:endParaRPr lang="id-ID" sz="2133" kern="0" dirty="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8204963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DC9F8B79-2EA4-B179-50FE-6B6EBDF98787}"/>
              </a:ext>
            </a:extLst>
          </p:cNvPr>
          <p:cNvSpPr/>
          <p:nvPr/>
        </p:nvSpPr>
        <p:spPr>
          <a:xfrm>
            <a:off x="906143" y="291547"/>
            <a:ext cx="10379714" cy="704508"/>
          </a:xfrm>
          <a:prstGeom prst="roundRect">
            <a:avLst>
              <a:gd name="adj" fmla="val 33903"/>
            </a:avLst>
          </a:prstGeom>
          <a:solidFill>
            <a:schemeClr val="accent4">
              <a:lumMod val="20000"/>
              <a:lumOff val="8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Tìm</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hiểu</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về</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thể</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hiện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cảm</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xúc</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E6F284D8-D4A4-6246-B58C-CD9B56F2F468}"/>
              </a:ext>
            </a:extLst>
          </p:cNvPr>
          <p:cNvSpPr/>
          <p:nvPr/>
        </p:nvSpPr>
        <p:spPr>
          <a:xfrm>
            <a:off x="552889" y="1061293"/>
            <a:ext cx="11217079" cy="2217102"/>
          </a:xfrm>
          <a:prstGeom prst="roundRect">
            <a:avLst>
              <a:gd name="adj" fmla="val 13777"/>
            </a:avLst>
          </a:prstGeom>
          <a:solidFill>
            <a:srgbClr val="FAECEC"/>
          </a:solidFill>
          <a:ln>
            <a:solidFill>
              <a:srgbClr val="D13F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Quan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tranh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chỉ</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ra</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điều</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chưa</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phù</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hợp</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thể</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hiện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xúc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vật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571500" marR="0" lvl="0" indent="-571500" algn="l" defTabSz="914400" rtl="0" eaLnBrk="1" fontAlgn="auto" latinLnBrk="0" hangingPunct="1">
              <a:lnSpc>
                <a:spcPct val="100000"/>
              </a:lnSpc>
              <a:spcBef>
                <a:spcPts val="0"/>
              </a:spcBef>
              <a:spcAft>
                <a:spcPts val="0"/>
              </a:spcAft>
              <a:buClrTx/>
              <a:buSzTx/>
              <a:buFontTx/>
              <a:buChar char="-"/>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Đề</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xuất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thể</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hiện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a:t>
            </a:r>
            <a:r>
              <a:rPr lang="en-US" sz="3200" b="1" dirty="0">
                <a:solidFill>
                  <a:prstClr val="black"/>
                </a:solidFill>
                <a:latin typeface="Cambria" panose="02040503050406030204" pitchFamily="18" charset="0"/>
                <a:ea typeface="Cambria" panose="02040503050406030204" pitchFamily="18" charset="0"/>
              </a:rPr>
              <a:t>m </a:t>
            </a:r>
            <a:r>
              <a:rPr lang="en-US" sz="3200" b="1" dirty="0" err="1">
                <a:solidFill>
                  <a:prstClr val="black"/>
                </a:solidFill>
                <a:latin typeface="Cambria" panose="02040503050406030204" pitchFamily="18" charset="0"/>
                <a:ea typeface="Cambria" panose="02040503050406030204" pitchFamily="18" charset="0"/>
              </a:rPr>
              <a:t>xúc</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phù</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hợp</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cho</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tình</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huống</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trong</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tranh</a:t>
            </a:r>
            <a:r>
              <a:rPr lang="en-US" sz="3200" b="1" dirty="0">
                <a:solidFill>
                  <a:prstClr val="black"/>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4" name="Picture 13" descr="A group of kids sitting at desks&#10;&#10;Description automatically generated">
            <a:extLst>
              <a:ext uri="{FF2B5EF4-FFF2-40B4-BE49-F238E27FC236}">
                <a16:creationId xmlns:a16="http://schemas.microsoft.com/office/drawing/2014/main" id="{1D22883B-6930-4999-4EF2-F043912E6E7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260386" y="4950673"/>
            <a:ext cx="2509582" cy="1615780"/>
          </a:xfrm>
          <a:prstGeom prst="rect">
            <a:avLst/>
          </a:prstGeom>
        </p:spPr>
      </p:pic>
      <p:pic>
        <p:nvPicPr>
          <p:cNvPr id="8" name="Picture 7">
            <a:extLst>
              <a:ext uri="{FF2B5EF4-FFF2-40B4-BE49-F238E27FC236}">
                <a16:creationId xmlns:a16="http://schemas.microsoft.com/office/drawing/2014/main" id="{4D45D2F0-C2FF-008B-AB23-792ACAA672C6}"/>
              </a:ext>
            </a:extLst>
          </p:cNvPr>
          <p:cNvPicPr>
            <a:picLocks noChangeAspect="1"/>
          </p:cNvPicPr>
          <p:nvPr/>
        </p:nvPicPr>
        <p:blipFill>
          <a:blip r:embed="rId3"/>
          <a:stretch>
            <a:fillRect/>
          </a:stretch>
        </p:blipFill>
        <p:spPr>
          <a:xfrm>
            <a:off x="527092" y="3427478"/>
            <a:ext cx="8818915" cy="3082269"/>
          </a:xfrm>
          <a:prstGeom prst="rect">
            <a:avLst/>
          </a:prstGeom>
        </p:spPr>
      </p:pic>
    </p:spTree>
    <p:extLst>
      <p:ext uri="{BB962C8B-B14F-4D97-AF65-F5344CB8AC3E}">
        <p14:creationId xmlns:p14="http://schemas.microsoft.com/office/powerpoint/2010/main" val="253749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F779A-6A4C-B30B-F2EC-C856B73433C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DF02D1B-4A8A-7BD0-4001-68C34E5159D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D30DEFB-6F47-117E-CF63-EC47AF8E0F2A}"/>
              </a:ext>
            </a:extLst>
          </p:cNvPr>
          <p:cNvPicPr>
            <a:picLocks noChangeAspect="1"/>
          </p:cNvPicPr>
          <p:nvPr/>
        </p:nvPicPr>
        <p:blipFill>
          <a:blip r:embed="rId2"/>
          <a:stretch>
            <a:fillRect/>
          </a:stretch>
        </p:blipFill>
        <p:spPr>
          <a:xfrm>
            <a:off x="0" y="-172720"/>
            <a:ext cx="12192000" cy="7162800"/>
          </a:xfrm>
          <a:prstGeom prst="rect">
            <a:avLst/>
          </a:prstGeom>
        </p:spPr>
      </p:pic>
      <p:pic>
        <p:nvPicPr>
          <p:cNvPr id="5" name="Picture 4">
            <a:extLst>
              <a:ext uri="{FF2B5EF4-FFF2-40B4-BE49-F238E27FC236}">
                <a16:creationId xmlns:a16="http://schemas.microsoft.com/office/drawing/2014/main" id="{46552E87-77F2-753B-4EFF-2879E1BC270E}"/>
              </a:ext>
            </a:extLst>
          </p:cNvPr>
          <p:cNvPicPr>
            <a:picLocks noChangeAspect="1"/>
          </p:cNvPicPr>
          <p:nvPr/>
        </p:nvPicPr>
        <p:blipFill>
          <a:blip r:embed="rId3"/>
          <a:stretch>
            <a:fillRect/>
          </a:stretch>
        </p:blipFill>
        <p:spPr>
          <a:xfrm>
            <a:off x="4618467" y="1654910"/>
            <a:ext cx="6206266" cy="3548180"/>
          </a:xfrm>
          <a:prstGeom prst="rect">
            <a:avLst/>
          </a:prstGeom>
        </p:spPr>
      </p:pic>
    </p:spTree>
    <p:extLst>
      <p:ext uri="{BB962C8B-B14F-4D97-AF65-F5344CB8AC3E}">
        <p14:creationId xmlns:p14="http://schemas.microsoft.com/office/powerpoint/2010/main" val="3825578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0DD9307-0EF6-0D95-8AA2-6DBA91DCF851}"/>
              </a:ext>
            </a:extLst>
          </p:cNvPr>
          <p:cNvPicPr>
            <a:picLocks noChangeAspect="1"/>
          </p:cNvPicPr>
          <p:nvPr/>
        </p:nvPicPr>
        <p:blipFill rotWithShape="1">
          <a:blip r:embed="rId2">
            <a:extLst>
              <a:ext uri="{28A0092B-C50C-407E-A947-70E740481C1C}">
                <a14:useLocalDpi xmlns:a14="http://schemas.microsoft.com/office/drawing/2010/main" val="0"/>
              </a:ext>
            </a:extLst>
          </a:blip>
          <a:srcRect b="25749"/>
          <a:stretch/>
        </p:blipFill>
        <p:spPr>
          <a:xfrm>
            <a:off x="136249" y="3980368"/>
            <a:ext cx="8611512" cy="2621618"/>
          </a:xfrm>
          <a:prstGeom prst="rect">
            <a:avLst/>
          </a:prstGeom>
        </p:spPr>
      </p:pic>
      <p:sp>
        <p:nvSpPr>
          <p:cNvPr id="9" name="Rectangle: Rounded Corners 8">
            <a:extLst>
              <a:ext uri="{FF2B5EF4-FFF2-40B4-BE49-F238E27FC236}">
                <a16:creationId xmlns:a16="http://schemas.microsoft.com/office/drawing/2014/main" id="{5AB717B0-AA59-5EC0-A296-AA8346E297E8}"/>
              </a:ext>
            </a:extLst>
          </p:cNvPr>
          <p:cNvSpPr/>
          <p:nvPr/>
        </p:nvSpPr>
        <p:spPr>
          <a:xfrm>
            <a:off x="435972" y="811876"/>
            <a:ext cx="4954152" cy="762000"/>
          </a:xfrm>
          <a:prstGeom prst="roundRect">
            <a:avLst>
              <a:gd name="adj" fmla="val 33903"/>
            </a:avLst>
          </a:prstGeom>
          <a:solidFill>
            <a:schemeClr val="accent4">
              <a:lumMod val="20000"/>
              <a:lumOff val="8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prstClr val="black"/>
                </a:solidFill>
                <a:latin typeface="Cambria" panose="02040503050406030204" pitchFamily="18" charset="0"/>
                <a:ea typeface="Cambria" panose="02040503050406030204" pitchFamily="18" charset="0"/>
              </a:rPr>
              <a:t>Nhận</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diện</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cảm</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xúc</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Rectangle: Rounded Corners 6">
            <a:extLst>
              <a:ext uri="{FF2B5EF4-FFF2-40B4-BE49-F238E27FC236}">
                <a16:creationId xmlns:a16="http://schemas.microsoft.com/office/drawing/2014/main" id="{B2B1B443-5C77-9C13-C527-5EAE2ADFD4A7}"/>
              </a:ext>
            </a:extLst>
          </p:cNvPr>
          <p:cNvSpPr/>
          <p:nvPr/>
        </p:nvSpPr>
        <p:spPr>
          <a:xfrm>
            <a:off x="2457393" y="1744245"/>
            <a:ext cx="4954152" cy="762000"/>
          </a:xfrm>
          <a:prstGeom prst="roundRect">
            <a:avLst>
              <a:gd name="adj" fmla="val 33903"/>
            </a:avLst>
          </a:prstGeom>
          <a:solidFill>
            <a:schemeClr val="accent4">
              <a:lumMod val="20000"/>
              <a:lumOff val="8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prstClr val="black"/>
                </a:solidFill>
                <a:latin typeface="Cambria" panose="02040503050406030204" pitchFamily="18" charset="0"/>
                <a:ea typeface="Cambria" panose="02040503050406030204" pitchFamily="18" charset="0"/>
              </a:rPr>
              <a:t>Cân</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bằng</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cảm</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xúc</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7CB8BD16-8E13-96CC-83A9-BB378E371181}"/>
              </a:ext>
            </a:extLst>
          </p:cNvPr>
          <p:cNvSpPr/>
          <p:nvPr/>
        </p:nvSpPr>
        <p:spPr>
          <a:xfrm>
            <a:off x="4934469" y="2663532"/>
            <a:ext cx="6481245" cy="762000"/>
          </a:xfrm>
          <a:prstGeom prst="roundRect">
            <a:avLst>
              <a:gd name="adj" fmla="val 33903"/>
            </a:avLst>
          </a:prstGeom>
          <a:solidFill>
            <a:schemeClr val="accent4">
              <a:lumMod val="20000"/>
              <a:lumOff val="8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prstClr val="black"/>
                </a:solidFill>
                <a:latin typeface="Cambria" panose="02040503050406030204" pitchFamily="18" charset="0"/>
                <a:ea typeface="Cambria" panose="02040503050406030204" pitchFamily="18" charset="0"/>
              </a:rPr>
              <a:t>Thể</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hiện</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cảm</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xúc</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phù</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hợp</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1" name="Rectangle: Rounded Corners 10">
            <a:extLst>
              <a:ext uri="{FF2B5EF4-FFF2-40B4-BE49-F238E27FC236}">
                <a16:creationId xmlns:a16="http://schemas.microsoft.com/office/drawing/2014/main" id="{106F4B1C-7F52-C6A5-B563-C7B0E78D2E74}"/>
              </a:ext>
            </a:extLst>
          </p:cNvPr>
          <p:cNvSpPr/>
          <p:nvPr/>
        </p:nvSpPr>
        <p:spPr>
          <a:xfrm>
            <a:off x="8266532" y="3747023"/>
            <a:ext cx="2895598" cy="762000"/>
          </a:xfrm>
          <a:prstGeom prst="roundRect">
            <a:avLst>
              <a:gd name="adj" fmla="val 33903"/>
            </a:avLst>
          </a:prstGeom>
          <a:solidFill>
            <a:schemeClr val="accent4">
              <a:lumMod val="20000"/>
              <a:lumOff val="8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pic>
        <p:nvPicPr>
          <p:cNvPr id="13" name="Picture 12">
            <a:extLst>
              <a:ext uri="{FF2B5EF4-FFF2-40B4-BE49-F238E27FC236}">
                <a16:creationId xmlns:a16="http://schemas.microsoft.com/office/drawing/2014/main" id="{0205B25C-7815-67B4-CDBA-940E7DF6359B}"/>
              </a:ext>
            </a:extLst>
          </p:cNvPr>
          <p:cNvPicPr>
            <a:picLocks noChangeAspect="1"/>
          </p:cNvPicPr>
          <p:nvPr/>
        </p:nvPicPr>
        <p:blipFill>
          <a:blip r:embed="rId3"/>
          <a:stretch>
            <a:fillRect/>
          </a:stretch>
        </p:blipFill>
        <p:spPr>
          <a:xfrm>
            <a:off x="6860254" y="516556"/>
            <a:ext cx="5121084" cy="1944793"/>
          </a:xfrm>
          <a:prstGeom prst="rect">
            <a:avLst/>
          </a:prstGeom>
        </p:spPr>
      </p:pic>
    </p:spTree>
    <p:extLst>
      <p:ext uri="{BB962C8B-B14F-4D97-AF65-F5344CB8AC3E}">
        <p14:creationId xmlns:p14="http://schemas.microsoft.com/office/powerpoint/2010/main" val="139761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D58BBB7A-1235-6BB1-9B12-B54B0C952A0E}"/>
              </a:ext>
            </a:extLst>
          </p:cNvPr>
          <p:cNvSpPr/>
          <p:nvPr/>
        </p:nvSpPr>
        <p:spPr>
          <a:xfrm>
            <a:off x="565731" y="1633998"/>
            <a:ext cx="11060533" cy="1169956"/>
          </a:xfrm>
          <a:prstGeom prst="roundRect">
            <a:avLst>
              <a:gd name="adj" fmla="val 33903"/>
            </a:avLst>
          </a:prstGeom>
          <a:solidFill>
            <a:schemeClr val="accent4">
              <a:lumMod val="20000"/>
              <a:lumOff val="8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Chia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sẻ</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về</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thay</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đổi</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tích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cực</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việc</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kiểm</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soát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cảm</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xúc</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E517FB61-A0FB-3FD2-8E0C-F68C2ADB4BA7}"/>
              </a:ext>
            </a:extLst>
          </p:cNvPr>
          <p:cNvPicPr>
            <a:picLocks noChangeAspect="1"/>
          </p:cNvPicPr>
          <p:nvPr/>
        </p:nvPicPr>
        <p:blipFill>
          <a:blip r:embed="rId2"/>
          <a:stretch>
            <a:fillRect/>
          </a:stretch>
        </p:blipFill>
        <p:spPr>
          <a:xfrm>
            <a:off x="-241878" y="329037"/>
            <a:ext cx="13085141" cy="1056239"/>
          </a:xfrm>
          <a:prstGeom prst="rect">
            <a:avLst/>
          </a:prstGeom>
        </p:spPr>
      </p:pic>
      <p:grpSp>
        <p:nvGrpSpPr>
          <p:cNvPr id="10" name="Group 9">
            <a:extLst>
              <a:ext uri="{FF2B5EF4-FFF2-40B4-BE49-F238E27FC236}">
                <a16:creationId xmlns:a16="http://schemas.microsoft.com/office/drawing/2014/main" id="{0270C2CC-B284-F97D-6941-B2B3AB0E77E2}"/>
              </a:ext>
            </a:extLst>
          </p:cNvPr>
          <p:cNvGrpSpPr/>
          <p:nvPr/>
        </p:nvGrpSpPr>
        <p:grpSpPr>
          <a:xfrm>
            <a:off x="770425" y="3052250"/>
            <a:ext cx="11060533" cy="2947877"/>
            <a:chOff x="4444838" y="2434232"/>
            <a:chExt cx="3984268" cy="1172561"/>
          </a:xfrm>
        </p:grpSpPr>
        <p:grpSp>
          <p:nvGrpSpPr>
            <p:cNvPr id="11" name="组合 31">
              <a:extLst>
                <a:ext uri="{FF2B5EF4-FFF2-40B4-BE49-F238E27FC236}">
                  <a16:creationId xmlns:a16="http://schemas.microsoft.com/office/drawing/2014/main" id="{6A0CD6B2-6DEA-C6DD-8F60-DCB4DD6E15E8}"/>
                </a:ext>
              </a:extLst>
            </p:cNvPr>
            <p:cNvGrpSpPr/>
            <p:nvPr/>
          </p:nvGrpSpPr>
          <p:grpSpPr>
            <a:xfrm>
              <a:off x="4444838" y="2434232"/>
              <a:ext cx="3984268" cy="1143764"/>
              <a:chOff x="1346200" y="3302000"/>
              <a:chExt cx="2413000" cy="990600"/>
            </a:xfrm>
            <a:solidFill>
              <a:schemeClr val="accent2">
                <a:lumMod val="20000"/>
                <a:lumOff val="80000"/>
              </a:schemeClr>
            </a:solidFill>
            <a:effectLst>
              <a:outerShdw blurRad="254000" sx="102000" sy="102000" algn="ctr" rotWithShape="0">
                <a:prstClr val="black">
                  <a:alpha val="25000"/>
                </a:prstClr>
              </a:outerShdw>
            </a:effectLst>
          </p:grpSpPr>
          <p:sp>
            <p:nvSpPr>
              <p:cNvPr id="13" name="圆角矩形 32">
                <a:extLst>
                  <a:ext uri="{FF2B5EF4-FFF2-40B4-BE49-F238E27FC236}">
                    <a16:creationId xmlns:a16="http://schemas.microsoft.com/office/drawing/2014/main" id="{3D98FAD3-6CD0-D920-350F-E4A0EA11C240}"/>
                  </a:ext>
                </a:extLst>
              </p:cNvPr>
              <p:cNvSpPr/>
              <p:nvPr/>
            </p:nvSpPr>
            <p:spPr>
              <a:xfrm>
                <a:off x="1346200" y="3302000"/>
                <a:ext cx="2413000" cy="990600"/>
              </a:xfrm>
              <a:prstGeom prst="roundRect">
                <a:avLst>
                  <a:gd name="adj" fmla="val 1371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思源黑体 CN"/>
                  <a:cs typeface="+mn-cs"/>
                </a:endParaRPr>
              </a:p>
            </p:txBody>
          </p:sp>
          <p:sp>
            <p:nvSpPr>
              <p:cNvPr id="14" name="圆角矩形 33">
                <a:extLst>
                  <a:ext uri="{FF2B5EF4-FFF2-40B4-BE49-F238E27FC236}">
                    <a16:creationId xmlns:a16="http://schemas.microsoft.com/office/drawing/2014/main" id="{42ED3164-F77D-5753-8284-FB8965AC125D}"/>
                  </a:ext>
                </a:extLst>
              </p:cNvPr>
              <p:cNvSpPr/>
              <p:nvPr/>
            </p:nvSpPr>
            <p:spPr>
              <a:xfrm>
                <a:off x="1402080" y="3351387"/>
                <a:ext cx="2293620" cy="885333"/>
              </a:xfrm>
              <a:prstGeom prst="roundRect">
                <a:avLst>
                  <a:gd name="adj" fmla="val 13094"/>
                </a:avLst>
              </a:prstGeom>
              <a:solidFill>
                <a:schemeClr val="accent5">
                  <a:lumMod val="20000"/>
                  <a:lumOff val="80000"/>
                </a:schemeClr>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a:cs typeface="+mn-cs"/>
                </a:endParaRPr>
              </a:p>
            </p:txBody>
          </p:sp>
        </p:grpSp>
        <p:sp>
          <p:nvSpPr>
            <p:cNvPr id="12" name="文本框 41">
              <a:extLst>
                <a:ext uri="{FF2B5EF4-FFF2-40B4-BE49-F238E27FC236}">
                  <a16:creationId xmlns:a16="http://schemas.microsoft.com/office/drawing/2014/main" id="{AF4962C2-B590-D527-7304-A62FC53FA045}"/>
                </a:ext>
              </a:extLst>
            </p:cNvPr>
            <p:cNvSpPr txBox="1"/>
            <p:nvPr/>
          </p:nvSpPr>
          <p:spPr>
            <a:xfrm>
              <a:off x="4581224" y="2615170"/>
              <a:ext cx="3717462" cy="991623"/>
            </a:xfrm>
            <a:prstGeom prst="rect">
              <a:avLst/>
            </a:prstGeom>
            <a:noFill/>
          </p:spPr>
          <p:txBody>
            <a:bodyPr wrap="square" rtlCol="0">
              <a:spAutoFit/>
            </a:bodyPr>
            <a:lstStyle/>
            <a:p>
              <a:pPr algn="just"/>
              <a:r>
                <a:rPr lang="vi-VN" sz="3200" b="1" dirty="0">
                  <a:solidFill>
                    <a:prstClr val="black"/>
                  </a:solidFill>
                  <a:latin typeface="Cambria" panose="02040503050406030204" pitchFamily="18" charset="0"/>
                  <a:ea typeface="字魂131号-酷乐潮玩体" panose="00000500000000000000" pitchFamily="2" charset="-122"/>
                  <a:cs typeface="+mn-ea"/>
                </a:rPr>
                <a:t>- Nêu những thay đổi tích cực của em qua quá trình rèn luyện các bước kiểm soát cảm xúc.</a:t>
              </a:r>
            </a:p>
            <a:p>
              <a:pPr algn="just"/>
              <a:r>
                <a:rPr lang="vi-VN" sz="3200" b="1" dirty="0">
                  <a:solidFill>
                    <a:prstClr val="black"/>
                  </a:solidFill>
                  <a:latin typeface="Cambria" panose="02040503050406030204" pitchFamily="18" charset="0"/>
                  <a:ea typeface="字魂131号-酷乐潮玩体" panose="00000500000000000000" pitchFamily="2" charset="-122"/>
                  <a:cs typeface="+mn-ea"/>
                </a:rPr>
                <a:t>- Nêu những thay đổi tích cực của bạn mà em quan sát được.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Tree>
    <p:extLst>
      <p:ext uri="{BB962C8B-B14F-4D97-AF65-F5344CB8AC3E}">
        <p14:creationId xmlns:p14="http://schemas.microsoft.com/office/powerpoint/2010/main" val="408298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D58BBB7A-1235-6BB1-9B12-B54B0C952A0E}"/>
              </a:ext>
            </a:extLst>
          </p:cNvPr>
          <p:cNvSpPr/>
          <p:nvPr/>
        </p:nvSpPr>
        <p:spPr>
          <a:xfrm>
            <a:off x="565731" y="1633998"/>
            <a:ext cx="11060533" cy="1169956"/>
          </a:xfrm>
          <a:prstGeom prst="roundRect">
            <a:avLst>
              <a:gd name="adj" fmla="val 33903"/>
            </a:avLst>
          </a:prstGeom>
          <a:solidFill>
            <a:schemeClr val="accent4">
              <a:lumMod val="20000"/>
              <a:lumOff val="8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lang="en-US" sz="3600" b="1" dirty="0" err="1">
                <a:solidFill>
                  <a:prstClr val="black"/>
                </a:solidFill>
                <a:latin typeface="Cambria" panose="02040503050406030204" pitchFamily="18" charset="0"/>
                <a:ea typeface="Cambria" panose="02040503050406030204" pitchFamily="18" charset="0"/>
              </a:rPr>
              <a:t>Nhận</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xét</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khả</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năng</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kiểm</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soát</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cảm</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xúc</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của</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em</a:t>
            </a:r>
            <a:endParaRPr lang="en-US" sz="3600" b="1" dirty="0">
              <a:solidFill>
                <a:prstClr val="black"/>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E517FB61-A0FB-3FD2-8E0C-F68C2ADB4BA7}"/>
              </a:ext>
            </a:extLst>
          </p:cNvPr>
          <p:cNvPicPr>
            <a:picLocks noChangeAspect="1"/>
          </p:cNvPicPr>
          <p:nvPr/>
        </p:nvPicPr>
        <p:blipFill>
          <a:blip r:embed="rId2"/>
          <a:stretch>
            <a:fillRect/>
          </a:stretch>
        </p:blipFill>
        <p:spPr>
          <a:xfrm>
            <a:off x="-241878" y="329037"/>
            <a:ext cx="13085141" cy="1056239"/>
          </a:xfrm>
          <a:prstGeom prst="rect">
            <a:avLst/>
          </a:prstGeom>
        </p:spPr>
      </p:pic>
      <p:grpSp>
        <p:nvGrpSpPr>
          <p:cNvPr id="10" name="Group 9">
            <a:extLst>
              <a:ext uri="{FF2B5EF4-FFF2-40B4-BE49-F238E27FC236}">
                <a16:creationId xmlns:a16="http://schemas.microsoft.com/office/drawing/2014/main" id="{0270C2CC-B284-F97D-6941-B2B3AB0E77E2}"/>
              </a:ext>
            </a:extLst>
          </p:cNvPr>
          <p:cNvGrpSpPr/>
          <p:nvPr/>
        </p:nvGrpSpPr>
        <p:grpSpPr>
          <a:xfrm>
            <a:off x="770425" y="3052250"/>
            <a:ext cx="11060533" cy="3440319"/>
            <a:chOff x="4444838" y="2434232"/>
            <a:chExt cx="3984268" cy="1368437"/>
          </a:xfrm>
        </p:grpSpPr>
        <p:grpSp>
          <p:nvGrpSpPr>
            <p:cNvPr id="11" name="组合 31">
              <a:extLst>
                <a:ext uri="{FF2B5EF4-FFF2-40B4-BE49-F238E27FC236}">
                  <a16:creationId xmlns:a16="http://schemas.microsoft.com/office/drawing/2014/main" id="{6A0CD6B2-6DEA-C6DD-8F60-DCB4DD6E15E8}"/>
                </a:ext>
              </a:extLst>
            </p:cNvPr>
            <p:cNvGrpSpPr/>
            <p:nvPr/>
          </p:nvGrpSpPr>
          <p:grpSpPr>
            <a:xfrm>
              <a:off x="4444838" y="2434232"/>
              <a:ext cx="3984268" cy="1143764"/>
              <a:chOff x="1346200" y="3302000"/>
              <a:chExt cx="2413000" cy="990600"/>
            </a:xfrm>
            <a:solidFill>
              <a:schemeClr val="accent2">
                <a:lumMod val="20000"/>
                <a:lumOff val="80000"/>
              </a:schemeClr>
            </a:solidFill>
            <a:effectLst>
              <a:outerShdw blurRad="254000" sx="102000" sy="102000" algn="ctr" rotWithShape="0">
                <a:prstClr val="black">
                  <a:alpha val="25000"/>
                </a:prstClr>
              </a:outerShdw>
            </a:effectLst>
          </p:grpSpPr>
          <p:sp>
            <p:nvSpPr>
              <p:cNvPr id="13" name="圆角矩形 32">
                <a:extLst>
                  <a:ext uri="{FF2B5EF4-FFF2-40B4-BE49-F238E27FC236}">
                    <a16:creationId xmlns:a16="http://schemas.microsoft.com/office/drawing/2014/main" id="{3D98FAD3-6CD0-D920-350F-E4A0EA11C240}"/>
                  </a:ext>
                </a:extLst>
              </p:cNvPr>
              <p:cNvSpPr/>
              <p:nvPr/>
            </p:nvSpPr>
            <p:spPr>
              <a:xfrm>
                <a:off x="1346200" y="3302000"/>
                <a:ext cx="2413000" cy="990600"/>
              </a:xfrm>
              <a:prstGeom prst="roundRect">
                <a:avLst>
                  <a:gd name="adj" fmla="val 1371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思源黑体 CN"/>
                  <a:cs typeface="+mn-cs"/>
                </a:endParaRPr>
              </a:p>
            </p:txBody>
          </p:sp>
          <p:sp>
            <p:nvSpPr>
              <p:cNvPr id="14" name="圆角矩形 33">
                <a:extLst>
                  <a:ext uri="{FF2B5EF4-FFF2-40B4-BE49-F238E27FC236}">
                    <a16:creationId xmlns:a16="http://schemas.microsoft.com/office/drawing/2014/main" id="{42ED3164-F77D-5753-8284-FB8965AC125D}"/>
                  </a:ext>
                </a:extLst>
              </p:cNvPr>
              <p:cNvSpPr/>
              <p:nvPr/>
            </p:nvSpPr>
            <p:spPr>
              <a:xfrm>
                <a:off x="1402080" y="3351387"/>
                <a:ext cx="2293620" cy="885333"/>
              </a:xfrm>
              <a:prstGeom prst="roundRect">
                <a:avLst>
                  <a:gd name="adj" fmla="val 13094"/>
                </a:avLst>
              </a:prstGeom>
              <a:solidFill>
                <a:schemeClr val="accent5">
                  <a:lumMod val="20000"/>
                  <a:lumOff val="80000"/>
                </a:schemeClr>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a:cs typeface="+mn-cs"/>
                </a:endParaRPr>
              </a:p>
            </p:txBody>
          </p:sp>
        </p:grpSp>
        <p:sp>
          <p:nvSpPr>
            <p:cNvPr id="12" name="文本框 41">
              <a:extLst>
                <a:ext uri="{FF2B5EF4-FFF2-40B4-BE49-F238E27FC236}">
                  <a16:creationId xmlns:a16="http://schemas.microsoft.com/office/drawing/2014/main" id="{AF4962C2-B590-D527-7304-A62FC53FA045}"/>
                </a:ext>
              </a:extLst>
            </p:cNvPr>
            <p:cNvSpPr txBox="1"/>
            <p:nvPr/>
          </p:nvSpPr>
          <p:spPr>
            <a:xfrm>
              <a:off x="4581224" y="2615170"/>
              <a:ext cx="3717462" cy="1187499"/>
            </a:xfrm>
            <a:prstGeom prst="rect">
              <a:avLst/>
            </a:prstGeom>
            <a:noFill/>
          </p:spPr>
          <p:txBody>
            <a:bodyPr wrap="square" rtlCol="0">
              <a:spAutoFit/>
            </a:bodyPr>
            <a:lstStyle/>
            <a:p>
              <a:pPr algn="just"/>
              <a:r>
                <a:rPr lang="en-US" sz="3200" b="1" dirty="0">
                  <a:solidFill>
                    <a:prstClr val="black"/>
                  </a:solidFill>
                  <a:latin typeface="Cambria" panose="02040503050406030204" pitchFamily="18" charset="0"/>
                  <a:ea typeface="字魂131号-酷乐潮玩体" panose="00000500000000000000" pitchFamily="2" charset="-122"/>
                  <a:cs typeface="+mn-ea"/>
                </a:rPr>
                <a:t>- Chia </a:t>
              </a:r>
              <a:r>
                <a:rPr lang="en-US" sz="3200" b="1" dirty="0" err="1">
                  <a:solidFill>
                    <a:prstClr val="black"/>
                  </a:solidFill>
                  <a:latin typeface="Cambria" panose="02040503050406030204" pitchFamily="18" charset="0"/>
                  <a:ea typeface="字魂131号-酷乐潮玩体" panose="00000500000000000000" pitchFamily="2" charset="-122"/>
                  <a:cs typeface="+mn-ea"/>
                </a:rPr>
                <a:t>sẻ</a:t>
              </a:r>
              <a:r>
                <a:rPr lang="en-US" sz="3200" b="1" dirty="0">
                  <a:solidFill>
                    <a:prstClr val="black"/>
                  </a:solidFill>
                  <a:latin typeface="Cambria" panose="02040503050406030204" pitchFamily="18" charset="0"/>
                  <a:ea typeface="字魂131号-酷乐潮玩体" panose="00000500000000000000" pitchFamily="2" charset="-122"/>
                  <a:cs typeface="+mn-ea"/>
                </a:rPr>
                <a:t> </a:t>
              </a:r>
              <a:r>
                <a:rPr lang="en-US" sz="3200" b="1" dirty="0" err="1">
                  <a:solidFill>
                    <a:prstClr val="black"/>
                  </a:solidFill>
                  <a:latin typeface="Cambria" panose="02040503050406030204" pitchFamily="18" charset="0"/>
                  <a:ea typeface="字魂131号-酷乐潮玩体" panose="00000500000000000000" pitchFamily="2" charset="-122"/>
                  <a:cs typeface="+mn-ea"/>
                </a:rPr>
                <a:t>những</a:t>
              </a:r>
              <a:r>
                <a:rPr lang="en-US" sz="3200" b="1" dirty="0">
                  <a:solidFill>
                    <a:prstClr val="black"/>
                  </a:solidFill>
                  <a:latin typeface="Cambria" panose="02040503050406030204" pitchFamily="18" charset="0"/>
                  <a:ea typeface="字魂131号-酷乐潮玩体" panose="00000500000000000000" pitchFamily="2" charset="-122"/>
                  <a:cs typeface="+mn-ea"/>
                </a:rPr>
                <a:t> </a:t>
              </a:r>
              <a:r>
                <a:rPr lang="en-US" sz="3200" b="1" dirty="0" err="1">
                  <a:solidFill>
                    <a:prstClr val="black"/>
                  </a:solidFill>
                  <a:latin typeface="Cambria" panose="02040503050406030204" pitchFamily="18" charset="0"/>
                  <a:ea typeface="字魂131号-酷乐潮玩体" panose="00000500000000000000" pitchFamily="2" charset="-122"/>
                  <a:cs typeface="+mn-ea"/>
                </a:rPr>
                <a:t>thay</a:t>
              </a:r>
              <a:r>
                <a:rPr lang="en-US" sz="3200" b="1" dirty="0">
                  <a:solidFill>
                    <a:prstClr val="black"/>
                  </a:solidFill>
                  <a:latin typeface="Cambria" panose="02040503050406030204" pitchFamily="18" charset="0"/>
                  <a:ea typeface="字魂131号-酷乐潮玩体" panose="00000500000000000000" pitchFamily="2" charset="-122"/>
                  <a:cs typeface="+mn-ea"/>
                </a:rPr>
                <a:t> </a:t>
              </a:r>
              <a:r>
                <a:rPr lang="en-US" sz="3200" b="1" dirty="0" err="1">
                  <a:solidFill>
                    <a:prstClr val="black"/>
                  </a:solidFill>
                  <a:latin typeface="Cambria" panose="02040503050406030204" pitchFamily="18" charset="0"/>
                  <a:ea typeface="字魂131号-酷乐潮玩体" panose="00000500000000000000" pitchFamily="2" charset="-122"/>
                  <a:cs typeface="+mn-ea"/>
                </a:rPr>
                <a:t>đổi</a:t>
              </a:r>
              <a:r>
                <a:rPr lang="en-US" sz="3200" b="1" dirty="0">
                  <a:solidFill>
                    <a:prstClr val="black"/>
                  </a:solidFill>
                  <a:latin typeface="Cambria" panose="02040503050406030204" pitchFamily="18" charset="0"/>
                  <a:ea typeface="字魂131号-酷乐潮玩体" panose="00000500000000000000" pitchFamily="2" charset="-122"/>
                  <a:cs typeface="+mn-ea"/>
                </a:rPr>
                <a:t> </a:t>
              </a:r>
              <a:r>
                <a:rPr lang="en-US" sz="3200" b="1" dirty="0" err="1">
                  <a:solidFill>
                    <a:prstClr val="black"/>
                  </a:solidFill>
                  <a:latin typeface="Cambria" panose="02040503050406030204" pitchFamily="18" charset="0"/>
                  <a:ea typeface="字魂131号-酷乐潮玩体" panose="00000500000000000000" pitchFamily="2" charset="-122"/>
                  <a:cs typeface="+mn-ea"/>
                </a:rPr>
                <a:t>tích</a:t>
              </a:r>
              <a:r>
                <a:rPr lang="en-US" sz="3200" b="1" dirty="0">
                  <a:solidFill>
                    <a:prstClr val="black"/>
                  </a:solidFill>
                  <a:latin typeface="Cambria" panose="02040503050406030204" pitchFamily="18" charset="0"/>
                  <a:ea typeface="字魂131号-酷乐潮玩体" panose="00000500000000000000" pitchFamily="2" charset="-122"/>
                  <a:cs typeface="+mn-ea"/>
                </a:rPr>
                <a:t> </a:t>
              </a:r>
              <a:r>
                <a:rPr lang="en-US" sz="3200" b="1" dirty="0" err="1">
                  <a:solidFill>
                    <a:prstClr val="black"/>
                  </a:solidFill>
                  <a:latin typeface="Cambria" panose="02040503050406030204" pitchFamily="18" charset="0"/>
                  <a:ea typeface="字魂131号-酷乐潮玩体" panose="00000500000000000000" pitchFamily="2" charset="-122"/>
                  <a:cs typeface="+mn-ea"/>
                </a:rPr>
                <a:t>cực</a:t>
              </a:r>
              <a:r>
                <a:rPr lang="en-US" sz="3200" b="1" dirty="0">
                  <a:solidFill>
                    <a:prstClr val="black"/>
                  </a:solidFill>
                  <a:latin typeface="Cambria" panose="02040503050406030204" pitchFamily="18" charset="0"/>
                  <a:ea typeface="字魂131号-酷乐潮玩体" panose="00000500000000000000" pitchFamily="2" charset="-122"/>
                  <a:cs typeface="+mn-ea"/>
                </a:rPr>
                <a:t> </a:t>
              </a:r>
              <a:r>
                <a:rPr lang="en-US" sz="3200" b="1" dirty="0" err="1">
                  <a:solidFill>
                    <a:prstClr val="black"/>
                  </a:solidFill>
                  <a:latin typeface="Cambria" panose="02040503050406030204" pitchFamily="18" charset="0"/>
                  <a:ea typeface="字魂131号-酷乐潮玩体" panose="00000500000000000000" pitchFamily="2" charset="-122"/>
                  <a:cs typeface="+mn-ea"/>
                </a:rPr>
                <a:t>của</a:t>
              </a:r>
              <a:r>
                <a:rPr lang="en-US" sz="3200" b="1" dirty="0">
                  <a:solidFill>
                    <a:prstClr val="black"/>
                  </a:solidFill>
                  <a:latin typeface="Cambria" panose="02040503050406030204" pitchFamily="18" charset="0"/>
                  <a:ea typeface="字魂131号-酷乐潮玩体" panose="00000500000000000000" pitchFamily="2" charset="-122"/>
                  <a:cs typeface="+mn-ea"/>
                </a:rPr>
                <a:t> </a:t>
              </a:r>
              <a:r>
                <a:rPr lang="en-US" sz="3200" b="1" dirty="0" err="1">
                  <a:solidFill>
                    <a:prstClr val="black"/>
                  </a:solidFill>
                  <a:latin typeface="Cambria" panose="02040503050406030204" pitchFamily="18" charset="0"/>
                  <a:ea typeface="字魂131号-酷乐潮玩体" panose="00000500000000000000" pitchFamily="2" charset="-122"/>
                  <a:cs typeface="+mn-ea"/>
                </a:rPr>
                <a:t>em</a:t>
              </a:r>
              <a:r>
                <a:rPr lang="en-US" sz="3200" b="1" dirty="0">
                  <a:solidFill>
                    <a:prstClr val="black"/>
                  </a:solidFill>
                  <a:latin typeface="Cambria" panose="02040503050406030204" pitchFamily="18" charset="0"/>
                  <a:ea typeface="字魂131号-酷乐潮玩体" panose="00000500000000000000" pitchFamily="2" charset="-122"/>
                  <a:cs typeface="+mn-ea"/>
                </a:rPr>
                <a:t> </a:t>
              </a:r>
              <a:r>
                <a:rPr lang="en-US" sz="3200" b="1" dirty="0" err="1">
                  <a:solidFill>
                    <a:prstClr val="black"/>
                  </a:solidFill>
                  <a:latin typeface="Cambria" panose="02040503050406030204" pitchFamily="18" charset="0"/>
                  <a:ea typeface="字魂131号-酷乐潮玩体" panose="00000500000000000000" pitchFamily="2" charset="-122"/>
                  <a:cs typeface="+mn-ea"/>
                </a:rPr>
                <a:t>trong</a:t>
              </a:r>
              <a:r>
                <a:rPr lang="en-US" sz="3200" b="1" dirty="0">
                  <a:solidFill>
                    <a:prstClr val="black"/>
                  </a:solidFill>
                  <a:latin typeface="Cambria" panose="02040503050406030204" pitchFamily="18" charset="0"/>
                  <a:ea typeface="字魂131号-酷乐潮玩体" panose="00000500000000000000" pitchFamily="2" charset="-122"/>
                  <a:cs typeface="+mn-ea"/>
                </a:rPr>
                <a:t> </a:t>
              </a:r>
              <a:r>
                <a:rPr lang="en-US" sz="3200" b="1" dirty="0" err="1">
                  <a:solidFill>
                    <a:prstClr val="black"/>
                  </a:solidFill>
                  <a:latin typeface="Cambria" panose="02040503050406030204" pitchFamily="18" charset="0"/>
                  <a:ea typeface="字魂131号-酷乐潮玩体" panose="00000500000000000000" pitchFamily="2" charset="-122"/>
                  <a:cs typeface="+mn-ea"/>
                </a:rPr>
                <a:t>việc</a:t>
              </a:r>
              <a:r>
                <a:rPr lang="en-US" sz="3200" b="1" dirty="0">
                  <a:solidFill>
                    <a:prstClr val="black"/>
                  </a:solidFill>
                  <a:latin typeface="Cambria" panose="02040503050406030204" pitchFamily="18" charset="0"/>
                  <a:ea typeface="字魂131号-酷乐潮玩体" panose="00000500000000000000" pitchFamily="2" charset="-122"/>
                  <a:cs typeface="+mn-ea"/>
                </a:rPr>
                <a:t> </a:t>
              </a:r>
              <a:r>
                <a:rPr lang="en-US" sz="3200" b="1" dirty="0" err="1">
                  <a:solidFill>
                    <a:prstClr val="black"/>
                  </a:solidFill>
                  <a:latin typeface="Cambria" panose="02040503050406030204" pitchFamily="18" charset="0"/>
                  <a:ea typeface="字魂131号-酷乐潮玩体" panose="00000500000000000000" pitchFamily="2" charset="-122"/>
                  <a:cs typeface="+mn-ea"/>
                </a:rPr>
                <a:t>kiểm</a:t>
              </a:r>
              <a:r>
                <a:rPr lang="en-US" sz="3200" b="1" dirty="0">
                  <a:solidFill>
                    <a:prstClr val="black"/>
                  </a:solidFill>
                  <a:latin typeface="Cambria" panose="02040503050406030204" pitchFamily="18" charset="0"/>
                  <a:ea typeface="字魂131号-酷乐潮玩体" panose="00000500000000000000" pitchFamily="2" charset="-122"/>
                  <a:cs typeface="+mn-ea"/>
                </a:rPr>
                <a:t> </a:t>
              </a:r>
              <a:r>
                <a:rPr lang="en-US" sz="3200" b="1" dirty="0" err="1">
                  <a:solidFill>
                    <a:prstClr val="black"/>
                  </a:solidFill>
                  <a:latin typeface="Cambria" panose="02040503050406030204" pitchFamily="18" charset="0"/>
                  <a:ea typeface="字魂131号-酷乐潮玩体" panose="00000500000000000000" pitchFamily="2" charset="-122"/>
                  <a:cs typeface="+mn-ea"/>
                </a:rPr>
                <a:t>soát</a:t>
              </a:r>
              <a:r>
                <a:rPr lang="en-US" sz="3200" b="1" dirty="0">
                  <a:solidFill>
                    <a:prstClr val="black"/>
                  </a:solidFill>
                  <a:latin typeface="Cambria" panose="02040503050406030204" pitchFamily="18" charset="0"/>
                  <a:ea typeface="字魂131号-酷乐潮玩体" panose="00000500000000000000" pitchFamily="2" charset="-122"/>
                  <a:cs typeface="+mn-ea"/>
                </a:rPr>
                <a:t> </a:t>
              </a:r>
              <a:r>
                <a:rPr lang="en-US" sz="3200" b="1" dirty="0" err="1">
                  <a:solidFill>
                    <a:prstClr val="black"/>
                  </a:solidFill>
                  <a:latin typeface="Cambria" panose="02040503050406030204" pitchFamily="18" charset="0"/>
                  <a:ea typeface="字魂131号-酷乐潮玩体" panose="00000500000000000000" pitchFamily="2" charset="-122"/>
                  <a:cs typeface="+mn-ea"/>
                </a:rPr>
                <a:t>cảm</a:t>
              </a:r>
              <a:r>
                <a:rPr lang="en-US" sz="3200" b="1" dirty="0">
                  <a:solidFill>
                    <a:prstClr val="black"/>
                  </a:solidFill>
                  <a:latin typeface="Cambria" panose="02040503050406030204" pitchFamily="18" charset="0"/>
                  <a:ea typeface="字魂131号-酷乐潮玩体" panose="00000500000000000000" pitchFamily="2" charset="-122"/>
                  <a:cs typeface="+mn-ea"/>
                </a:rPr>
                <a:t> </a:t>
              </a:r>
              <a:r>
                <a:rPr lang="en-US" sz="3200" b="1" dirty="0" err="1">
                  <a:solidFill>
                    <a:prstClr val="black"/>
                  </a:solidFill>
                  <a:latin typeface="Cambria" panose="02040503050406030204" pitchFamily="18" charset="0"/>
                  <a:ea typeface="字魂131号-酷乐潮玩体" panose="00000500000000000000" pitchFamily="2" charset="-122"/>
                  <a:cs typeface="+mn-ea"/>
                </a:rPr>
                <a:t>xúc</a:t>
              </a:r>
              <a:endParaRPr lang="en-US" sz="3200" b="1" dirty="0">
                <a:solidFill>
                  <a:prstClr val="black"/>
                </a:solidFill>
                <a:latin typeface="Cambria" panose="02040503050406030204" pitchFamily="18" charset="0"/>
                <a:ea typeface="字魂131号-酷乐潮玩体" panose="00000500000000000000" pitchFamily="2" charset="-122"/>
                <a:cs typeface="+mn-ea"/>
              </a:endParaRPr>
            </a:p>
            <a:p>
              <a:pPr algn="l"/>
              <a:r>
                <a:rPr lang="en-US" sz="3200" b="1" dirty="0">
                  <a:solidFill>
                    <a:prstClr val="black"/>
                  </a:solidFill>
                  <a:latin typeface="Cambria" panose="02040503050406030204" pitchFamily="18" charset="0"/>
                  <a:ea typeface="字魂131号-酷乐潮玩体" panose="00000500000000000000" pitchFamily="2" charset="-122"/>
                  <a:cs typeface="+mn-ea"/>
                </a:rPr>
                <a:t>- </a:t>
              </a:r>
              <a:r>
                <a:rPr lang="en-US" sz="3200" b="1" dirty="0" err="1">
                  <a:solidFill>
                    <a:prstClr val="black"/>
                  </a:solidFill>
                  <a:latin typeface="Cambria" panose="02040503050406030204" pitchFamily="18" charset="0"/>
                  <a:ea typeface="字魂131号-酷乐潮玩体" panose="00000500000000000000" pitchFamily="2" charset="-122"/>
                  <a:cs typeface="+mn-ea"/>
                </a:rPr>
                <a:t>Nhận</a:t>
              </a:r>
              <a:r>
                <a:rPr lang="en-US" sz="3200" b="1" dirty="0">
                  <a:solidFill>
                    <a:prstClr val="black"/>
                  </a:solidFill>
                  <a:latin typeface="Cambria" panose="02040503050406030204" pitchFamily="18" charset="0"/>
                  <a:ea typeface="字魂131号-酷乐潮玩体" panose="00000500000000000000" pitchFamily="2" charset="-122"/>
                  <a:cs typeface="+mn-ea"/>
                </a:rPr>
                <a:t> </a:t>
              </a:r>
              <a:r>
                <a:rPr lang="en-US" sz="3200" b="1" dirty="0" err="1">
                  <a:solidFill>
                    <a:prstClr val="black"/>
                  </a:solidFill>
                  <a:latin typeface="Cambria" panose="02040503050406030204" pitchFamily="18" charset="0"/>
                  <a:ea typeface="字魂131号-酷乐潮玩体" panose="00000500000000000000" pitchFamily="2" charset="-122"/>
                  <a:cs typeface="+mn-ea"/>
                </a:rPr>
                <a:t>xét</a:t>
              </a:r>
              <a:r>
                <a:rPr lang="en-US" sz="3200" b="1" dirty="0">
                  <a:solidFill>
                    <a:prstClr val="black"/>
                  </a:solidFill>
                  <a:latin typeface="Cambria" panose="02040503050406030204" pitchFamily="18" charset="0"/>
                  <a:ea typeface="字魂131号-酷乐潮玩体" panose="00000500000000000000" pitchFamily="2" charset="-122"/>
                  <a:cs typeface="+mn-ea"/>
                </a:rPr>
                <a:t> </a:t>
              </a:r>
              <a:r>
                <a:rPr lang="en-US" sz="3200" b="1" dirty="0" err="1">
                  <a:solidFill>
                    <a:prstClr val="black"/>
                  </a:solidFill>
                  <a:latin typeface="Cambria" panose="02040503050406030204" pitchFamily="18" charset="0"/>
                  <a:ea typeface="字魂131号-酷乐潮玩体" panose="00000500000000000000" pitchFamily="2" charset="-122"/>
                  <a:cs typeface="+mn-ea"/>
                </a:rPr>
                <a:t>về</a:t>
              </a:r>
              <a:r>
                <a:rPr lang="en-US" sz="3200" b="1" dirty="0">
                  <a:solidFill>
                    <a:prstClr val="black"/>
                  </a:solidFill>
                  <a:latin typeface="Cambria" panose="02040503050406030204" pitchFamily="18" charset="0"/>
                  <a:ea typeface="字魂131号-酷乐潮玩体" panose="00000500000000000000" pitchFamily="2" charset="-122"/>
                  <a:cs typeface="+mn-ea"/>
                </a:rPr>
                <a:t> </a:t>
              </a:r>
              <a:r>
                <a:rPr lang="en-US" sz="3200" b="1" dirty="0" err="1">
                  <a:solidFill>
                    <a:prstClr val="black"/>
                  </a:solidFill>
                  <a:latin typeface="Cambria" panose="02040503050406030204" pitchFamily="18" charset="0"/>
                  <a:ea typeface="字魂131号-酷乐潮玩体" panose="00000500000000000000" pitchFamily="2" charset="-122"/>
                  <a:cs typeface="+mn-ea"/>
                </a:rPr>
                <a:t>khả</a:t>
              </a:r>
              <a:r>
                <a:rPr lang="en-US" sz="3200" b="1" dirty="0">
                  <a:solidFill>
                    <a:prstClr val="black"/>
                  </a:solidFill>
                  <a:latin typeface="Cambria" panose="02040503050406030204" pitchFamily="18" charset="0"/>
                  <a:ea typeface="字魂131号-酷乐潮玩体" panose="00000500000000000000" pitchFamily="2" charset="-122"/>
                  <a:cs typeface="+mn-ea"/>
                </a:rPr>
                <a:t> </a:t>
              </a:r>
              <a:r>
                <a:rPr lang="en-US" sz="3200" b="1" dirty="0" err="1">
                  <a:solidFill>
                    <a:prstClr val="black"/>
                  </a:solidFill>
                  <a:latin typeface="Cambria" panose="02040503050406030204" pitchFamily="18" charset="0"/>
                  <a:ea typeface="字魂131号-酷乐潮玩体" panose="00000500000000000000" pitchFamily="2" charset="-122"/>
                  <a:cs typeface="+mn-ea"/>
                </a:rPr>
                <a:t>năng</a:t>
              </a:r>
              <a:r>
                <a:rPr lang="en-US" sz="3200" b="1" dirty="0">
                  <a:solidFill>
                    <a:prstClr val="black"/>
                  </a:solidFill>
                  <a:latin typeface="Cambria" panose="02040503050406030204" pitchFamily="18" charset="0"/>
                  <a:ea typeface="字魂131号-酷乐潮玩体" panose="00000500000000000000" pitchFamily="2" charset="-122"/>
                  <a:cs typeface="+mn-ea"/>
                </a:rPr>
                <a:t> </a:t>
              </a:r>
              <a:r>
                <a:rPr lang="en-US" sz="3200" b="1" dirty="0" err="1">
                  <a:solidFill>
                    <a:prstClr val="black"/>
                  </a:solidFill>
                  <a:latin typeface="Cambria" panose="02040503050406030204" pitchFamily="18" charset="0"/>
                  <a:ea typeface="字魂131号-酷乐潮玩体" panose="00000500000000000000" pitchFamily="2" charset="-122"/>
                  <a:cs typeface="+mn-ea"/>
                </a:rPr>
                <a:t>kiểm</a:t>
              </a:r>
              <a:r>
                <a:rPr lang="en-US" sz="3200" b="1" dirty="0">
                  <a:solidFill>
                    <a:prstClr val="black"/>
                  </a:solidFill>
                  <a:latin typeface="Cambria" panose="02040503050406030204" pitchFamily="18" charset="0"/>
                  <a:ea typeface="字魂131号-酷乐潮玩体" panose="00000500000000000000" pitchFamily="2" charset="-122"/>
                  <a:cs typeface="+mn-ea"/>
                </a:rPr>
                <a:t> </a:t>
              </a:r>
              <a:r>
                <a:rPr lang="en-US" sz="3200" b="1" dirty="0" err="1">
                  <a:solidFill>
                    <a:prstClr val="black"/>
                  </a:solidFill>
                  <a:latin typeface="Cambria" panose="02040503050406030204" pitchFamily="18" charset="0"/>
                  <a:ea typeface="字魂131号-酷乐潮玩体" panose="00000500000000000000" pitchFamily="2" charset="-122"/>
                  <a:cs typeface="+mn-ea"/>
                </a:rPr>
                <a:t>soát</a:t>
              </a:r>
              <a:r>
                <a:rPr lang="en-US" sz="3200" b="1" dirty="0">
                  <a:solidFill>
                    <a:prstClr val="black"/>
                  </a:solidFill>
                  <a:latin typeface="Cambria" panose="02040503050406030204" pitchFamily="18" charset="0"/>
                  <a:ea typeface="字魂131号-酷乐潮玩体" panose="00000500000000000000" pitchFamily="2" charset="-122"/>
                  <a:cs typeface="+mn-ea"/>
                </a:rPr>
                <a:t> </a:t>
              </a:r>
              <a:r>
                <a:rPr lang="en-US" sz="3200" b="1" dirty="0" err="1">
                  <a:solidFill>
                    <a:prstClr val="black"/>
                  </a:solidFill>
                  <a:latin typeface="Cambria" panose="02040503050406030204" pitchFamily="18" charset="0"/>
                  <a:ea typeface="字魂131号-酷乐潮玩体" panose="00000500000000000000" pitchFamily="2" charset="-122"/>
                  <a:cs typeface="+mn-ea"/>
                </a:rPr>
                <a:t>cảm</a:t>
              </a:r>
              <a:r>
                <a:rPr lang="en-US" sz="3200" b="1" dirty="0">
                  <a:solidFill>
                    <a:prstClr val="black"/>
                  </a:solidFill>
                  <a:latin typeface="Cambria" panose="02040503050406030204" pitchFamily="18" charset="0"/>
                  <a:ea typeface="字魂131号-酷乐潮玩体" panose="00000500000000000000" pitchFamily="2" charset="-122"/>
                  <a:cs typeface="+mn-ea"/>
                </a:rPr>
                <a:t> </a:t>
              </a:r>
              <a:r>
                <a:rPr lang="en-US" sz="3200" b="1" dirty="0" err="1">
                  <a:solidFill>
                    <a:prstClr val="black"/>
                  </a:solidFill>
                  <a:latin typeface="Cambria" panose="02040503050406030204" pitchFamily="18" charset="0"/>
                  <a:ea typeface="字魂131号-酷乐潮玩体" panose="00000500000000000000" pitchFamily="2" charset="-122"/>
                  <a:cs typeface="+mn-ea"/>
                </a:rPr>
                <a:t>xúc</a:t>
              </a:r>
              <a:r>
                <a:rPr lang="en-US" sz="3200" b="1" dirty="0">
                  <a:solidFill>
                    <a:prstClr val="black"/>
                  </a:solidFill>
                  <a:latin typeface="Cambria" panose="02040503050406030204" pitchFamily="18" charset="0"/>
                  <a:ea typeface="字魂131号-酷乐潮玩体" panose="00000500000000000000" pitchFamily="2" charset="-122"/>
                  <a:cs typeface="+mn-ea"/>
                </a:rPr>
                <a:t> </a:t>
              </a:r>
              <a:r>
                <a:rPr lang="en-US" sz="3200" b="1" dirty="0" err="1">
                  <a:solidFill>
                    <a:prstClr val="black"/>
                  </a:solidFill>
                  <a:latin typeface="Cambria" panose="02040503050406030204" pitchFamily="18" charset="0"/>
                  <a:ea typeface="字魂131号-酷乐潮玩体" panose="00000500000000000000" pitchFamily="2" charset="-122"/>
                  <a:cs typeface="+mn-ea"/>
                </a:rPr>
                <a:t>của</a:t>
              </a:r>
              <a:r>
                <a:rPr lang="en-US" sz="3200" b="1" dirty="0">
                  <a:solidFill>
                    <a:prstClr val="black"/>
                  </a:solidFill>
                  <a:latin typeface="Cambria" panose="02040503050406030204" pitchFamily="18" charset="0"/>
                  <a:ea typeface="字魂131号-酷乐潮玩体" panose="00000500000000000000" pitchFamily="2" charset="-122"/>
                  <a:cs typeface="+mn-ea"/>
                </a:rPr>
                <a:t> </a:t>
              </a:r>
              <a:r>
                <a:rPr lang="en-US" sz="3200" b="1" dirty="0" err="1">
                  <a:solidFill>
                    <a:prstClr val="black"/>
                  </a:solidFill>
                  <a:latin typeface="Cambria" panose="02040503050406030204" pitchFamily="18" charset="0"/>
                  <a:ea typeface="字魂131号-酷乐潮玩体" panose="00000500000000000000" pitchFamily="2" charset="-122"/>
                  <a:cs typeface="+mn-ea"/>
                </a:rPr>
                <a:t>em</a:t>
              </a:r>
              <a:r>
                <a:rPr lang="en-US" sz="3200" b="1" dirty="0">
                  <a:solidFill>
                    <a:prstClr val="black"/>
                  </a:solidFill>
                  <a:latin typeface="Cambria" panose="02040503050406030204" pitchFamily="18" charset="0"/>
                  <a:ea typeface="字魂131号-酷乐潮玩体" panose="00000500000000000000" pitchFamily="2" charset="-122"/>
                  <a:cs typeface="+mn-ea"/>
                </a:rPr>
                <a:t> </a:t>
              </a:r>
              <a:r>
                <a:rPr lang="en-US" sz="3200" b="1" dirty="0" err="1">
                  <a:solidFill>
                    <a:prstClr val="black"/>
                  </a:solidFill>
                  <a:latin typeface="Cambria" panose="02040503050406030204" pitchFamily="18" charset="0"/>
                  <a:ea typeface="字魂131号-酷乐潮玩体" panose="00000500000000000000" pitchFamily="2" charset="-122"/>
                  <a:cs typeface="+mn-ea"/>
                </a:rPr>
                <a:t>theo</a:t>
              </a:r>
              <a:r>
                <a:rPr lang="en-US" sz="3200" b="1" dirty="0">
                  <a:solidFill>
                    <a:prstClr val="black"/>
                  </a:solidFill>
                  <a:latin typeface="Cambria" panose="02040503050406030204" pitchFamily="18" charset="0"/>
                  <a:ea typeface="字魂131号-酷乐潮玩体" panose="00000500000000000000" pitchFamily="2" charset="-122"/>
                  <a:cs typeface="+mn-ea"/>
                </a:rPr>
                <a:t> </a:t>
              </a:r>
              <a:r>
                <a:rPr lang="en-US" sz="3200" b="1" dirty="0" err="1">
                  <a:solidFill>
                    <a:prstClr val="black"/>
                  </a:solidFill>
                  <a:latin typeface="Cambria" panose="02040503050406030204" pitchFamily="18" charset="0"/>
                  <a:ea typeface="字魂131号-酷乐潮玩体" panose="00000500000000000000" pitchFamily="2" charset="-122"/>
                  <a:cs typeface="+mn-ea"/>
                </a:rPr>
                <a:t>các</a:t>
              </a:r>
              <a:r>
                <a:rPr lang="en-US" sz="3200" b="1" dirty="0">
                  <a:solidFill>
                    <a:prstClr val="black"/>
                  </a:solidFill>
                  <a:latin typeface="Cambria" panose="02040503050406030204" pitchFamily="18" charset="0"/>
                  <a:ea typeface="字魂131号-酷乐潮玩体" panose="00000500000000000000" pitchFamily="2" charset="-122"/>
                  <a:cs typeface="+mn-ea"/>
                </a:rPr>
                <a:t> </a:t>
              </a:r>
              <a:r>
                <a:rPr lang="en-US" sz="3200" b="1" dirty="0" err="1">
                  <a:solidFill>
                    <a:prstClr val="black"/>
                  </a:solidFill>
                  <a:latin typeface="Cambria" panose="02040503050406030204" pitchFamily="18" charset="0"/>
                  <a:ea typeface="字魂131号-酷乐潮玩体" panose="00000500000000000000" pitchFamily="2" charset="-122"/>
                  <a:cs typeface="+mn-ea"/>
                </a:rPr>
                <a:t>nội</a:t>
              </a:r>
              <a:r>
                <a:rPr lang="en-US" sz="3200" b="1" dirty="0">
                  <a:solidFill>
                    <a:prstClr val="black"/>
                  </a:solidFill>
                  <a:latin typeface="Cambria" panose="02040503050406030204" pitchFamily="18" charset="0"/>
                  <a:ea typeface="字魂131号-酷乐潮玩体" panose="00000500000000000000" pitchFamily="2" charset="-122"/>
                  <a:cs typeface="+mn-ea"/>
                </a:rPr>
                <a:t> dung:</a:t>
              </a:r>
            </a:p>
            <a:p>
              <a:pPr algn="just"/>
              <a:endParaRPr lang="vi-VN" sz="3200" b="1" dirty="0">
                <a:solidFill>
                  <a:prstClr val="black"/>
                </a:solidFill>
                <a:latin typeface="Cambria" panose="02040503050406030204" pitchFamily="18" charset="0"/>
                <a:ea typeface="字魂131号-酷乐潮玩体" panose="00000500000000000000" pitchFamily="2" charset="-122"/>
                <a:cs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3" name="TextBox 2">
            <a:extLst>
              <a:ext uri="{FF2B5EF4-FFF2-40B4-BE49-F238E27FC236}">
                <a16:creationId xmlns:a16="http://schemas.microsoft.com/office/drawing/2014/main" id="{261854D4-6142-F087-3F56-9BFF31E4493D}"/>
              </a:ext>
            </a:extLst>
          </p:cNvPr>
          <p:cNvSpPr txBox="1"/>
          <p:nvPr/>
        </p:nvSpPr>
        <p:spPr>
          <a:xfrm>
            <a:off x="-1793630" y="7408874"/>
            <a:ext cx="6963506" cy="1200329"/>
          </a:xfrm>
          <a:prstGeom prst="rect">
            <a:avLst/>
          </a:prstGeom>
          <a:noFill/>
        </p:spPr>
        <p:txBody>
          <a:bodyPr wrap="square">
            <a:spAutoFit/>
          </a:bodyPr>
          <a:lstStyle/>
          <a:p>
            <a:pPr algn="l"/>
            <a:r>
              <a:rPr lang="en-US" b="0" i="0" dirty="0">
                <a:solidFill>
                  <a:srgbClr val="677788"/>
                </a:solidFill>
                <a:effectLst/>
                <a:highlight>
                  <a:srgbClr val="FFFFFF"/>
                </a:highlight>
                <a:latin typeface="Nunito" panose="00000500000000000000" pitchFamily="2" charset="0"/>
              </a:rPr>
              <a:t>- Chia </a:t>
            </a:r>
            <a:r>
              <a:rPr lang="en-US" b="0" i="0" dirty="0" err="1">
                <a:solidFill>
                  <a:srgbClr val="677788"/>
                </a:solidFill>
                <a:effectLst/>
                <a:highlight>
                  <a:srgbClr val="FFFFFF"/>
                </a:highlight>
                <a:latin typeface="Nunito" panose="00000500000000000000" pitchFamily="2" charset="0"/>
              </a:rPr>
              <a:t>sẻ</a:t>
            </a:r>
            <a:r>
              <a:rPr lang="en-US" b="0" i="0" dirty="0">
                <a:solidFill>
                  <a:srgbClr val="677788"/>
                </a:solidFill>
                <a:effectLst/>
                <a:highlight>
                  <a:srgbClr val="FFFFFF"/>
                </a:highlight>
                <a:latin typeface="Nunito" panose="00000500000000000000" pitchFamily="2" charset="0"/>
              </a:rPr>
              <a:t> </a:t>
            </a:r>
            <a:r>
              <a:rPr lang="en-US" b="0" i="0" dirty="0" err="1">
                <a:solidFill>
                  <a:srgbClr val="677788"/>
                </a:solidFill>
                <a:effectLst/>
                <a:highlight>
                  <a:srgbClr val="FFFFFF"/>
                </a:highlight>
                <a:latin typeface="Nunito" panose="00000500000000000000" pitchFamily="2" charset="0"/>
              </a:rPr>
              <a:t>những</a:t>
            </a:r>
            <a:r>
              <a:rPr lang="en-US" b="0" i="0" dirty="0">
                <a:solidFill>
                  <a:srgbClr val="677788"/>
                </a:solidFill>
                <a:effectLst/>
                <a:highlight>
                  <a:srgbClr val="FFFFFF"/>
                </a:highlight>
                <a:latin typeface="Nunito" panose="00000500000000000000" pitchFamily="2" charset="0"/>
              </a:rPr>
              <a:t> </a:t>
            </a:r>
            <a:r>
              <a:rPr lang="en-US" b="0" i="0" dirty="0" err="1">
                <a:solidFill>
                  <a:srgbClr val="677788"/>
                </a:solidFill>
                <a:effectLst/>
                <a:highlight>
                  <a:srgbClr val="FFFFFF"/>
                </a:highlight>
                <a:latin typeface="Nunito" panose="00000500000000000000" pitchFamily="2" charset="0"/>
              </a:rPr>
              <a:t>thay</a:t>
            </a:r>
            <a:r>
              <a:rPr lang="en-US" b="0" i="0" dirty="0">
                <a:solidFill>
                  <a:srgbClr val="677788"/>
                </a:solidFill>
                <a:effectLst/>
                <a:highlight>
                  <a:srgbClr val="FFFFFF"/>
                </a:highlight>
                <a:latin typeface="Nunito" panose="00000500000000000000" pitchFamily="2" charset="0"/>
              </a:rPr>
              <a:t> </a:t>
            </a:r>
            <a:r>
              <a:rPr lang="en-US" b="0" i="0" dirty="0" err="1">
                <a:solidFill>
                  <a:srgbClr val="677788"/>
                </a:solidFill>
                <a:effectLst/>
                <a:highlight>
                  <a:srgbClr val="FFFFFF"/>
                </a:highlight>
                <a:latin typeface="Nunito" panose="00000500000000000000" pitchFamily="2" charset="0"/>
              </a:rPr>
              <a:t>đổi</a:t>
            </a:r>
            <a:r>
              <a:rPr lang="en-US" b="0" i="0" dirty="0">
                <a:solidFill>
                  <a:srgbClr val="677788"/>
                </a:solidFill>
                <a:effectLst/>
                <a:highlight>
                  <a:srgbClr val="FFFFFF"/>
                </a:highlight>
                <a:latin typeface="Nunito" panose="00000500000000000000" pitchFamily="2" charset="0"/>
              </a:rPr>
              <a:t> </a:t>
            </a:r>
            <a:r>
              <a:rPr lang="en-US" b="0" i="0" dirty="0" err="1">
                <a:solidFill>
                  <a:srgbClr val="677788"/>
                </a:solidFill>
                <a:effectLst/>
                <a:highlight>
                  <a:srgbClr val="FFFFFF"/>
                </a:highlight>
                <a:latin typeface="Nunito" panose="00000500000000000000" pitchFamily="2" charset="0"/>
              </a:rPr>
              <a:t>tích</a:t>
            </a:r>
            <a:r>
              <a:rPr lang="en-US" b="0" i="0" dirty="0">
                <a:solidFill>
                  <a:srgbClr val="677788"/>
                </a:solidFill>
                <a:effectLst/>
                <a:highlight>
                  <a:srgbClr val="FFFFFF"/>
                </a:highlight>
                <a:latin typeface="Nunito" panose="00000500000000000000" pitchFamily="2" charset="0"/>
              </a:rPr>
              <a:t> </a:t>
            </a:r>
            <a:r>
              <a:rPr lang="en-US" b="0" i="0" dirty="0" err="1">
                <a:solidFill>
                  <a:srgbClr val="677788"/>
                </a:solidFill>
                <a:effectLst/>
                <a:highlight>
                  <a:srgbClr val="FFFFFF"/>
                </a:highlight>
                <a:latin typeface="Nunito" panose="00000500000000000000" pitchFamily="2" charset="0"/>
              </a:rPr>
              <a:t>cực</a:t>
            </a:r>
            <a:r>
              <a:rPr lang="en-US" b="0" i="0" dirty="0">
                <a:solidFill>
                  <a:srgbClr val="677788"/>
                </a:solidFill>
                <a:effectLst/>
                <a:highlight>
                  <a:srgbClr val="FFFFFF"/>
                </a:highlight>
                <a:latin typeface="Nunito" panose="00000500000000000000" pitchFamily="2" charset="0"/>
              </a:rPr>
              <a:t> </a:t>
            </a:r>
            <a:r>
              <a:rPr lang="en-US" b="0" i="0" dirty="0" err="1">
                <a:solidFill>
                  <a:srgbClr val="677788"/>
                </a:solidFill>
                <a:effectLst/>
                <a:highlight>
                  <a:srgbClr val="FFFFFF"/>
                </a:highlight>
                <a:latin typeface="Nunito" panose="00000500000000000000" pitchFamily="2" charset="0"/>
              </a:rPr>
              <a:t>của</a:t>
            </a:r>
            <a:r>
              <a:rPr lang="en-US" b="0" i="0" dirty="0">
                <a:solidFill>
                  <a:srgbClr val="677788"/>
                </a:solidFill>
                <a:effectLst/>
                <a:highlight>
                  <a:srgbClr val="FFFFFF"/>
                </a:highlight>
                <a:latin typeface="Nunito" panose="00000500000000000000" pitchFamily="2" charset="0"/>
              </a:rPr>
              <a:t> </a:t>
            </a:r>
            <a:r>
              <a:rPr lang="en-US" b="0" i="0" dirty="0" err="1">
                <a:solidFill>
                  <a:srgbClr val="677788"/>
                </a:solidFill>
                <a:effectLst/>
                <a:highlight>
                  <a:srgbClr val="FFFFFF"/>
                </a:highlight>
                <a:latin typeface="Nunito" panose="00000500000000000000" pitchFamily="2" charset="0"/>
              </a:rPr>
              <a:t>em</a:t>
            </a:r>
            <a:r>
              <a:rPr lang="en-US" b="0" i="0" dirty="0">
                <a:solidFill>
                  <a:srgbClr val="677788"/>
                </a:solidFill>
                <a:effectLst/>
                <a:highlight>
                  <a:srgbClr val="FFFFFF"/>
                </a:highlight>
                <a:latin typeface="Nunito" panose="00000500000000000000" pitchFamily="2" charset="0"/>
              </a:rPr>
              <a:t> </a:t>
            </a:r>
            <a:r>
              <a:rPr lang="en-US" b="0" i="0" dirty="0" err="1">
                <a:solidFill>
                  <a:srgbClr val="677788"/>
                </a:solidFill>
                <a:effectLst/>
                <a:highlight>
                  <a:srgbClr val="FFFFFF"/>
                </a:highlight>
                <a:latin typeface="Nunito" panose="00000500000000000000" pitchFamily="2" charset="0"/>
              </a:rPr>
              <a:t>trong</a:t>
            </a:r>
            <a:r>
              <a:rPr lang="en-US" b="0" i="0" dirty="0">
                <a:solidFill>
                  <a:srgbClr val="677788"/>
                </a:solidFill>
                <a:effectLst/>
                <a:highlight>
                  <a:srgbClr val="FFFFFF"/>
                </a:highlight>
                <a:latin typeface="Nunito" panose="00000500000000000000" pitchFamily="2" charset="0"/>
              </a:rPr>
              <a:t> </a:t>
            </a:r>
            <a:r>
              <a:rPr lang="en-US" b="0" i="0" dirty="0" err="1">
                <a:solidFill>
                  <a:srgbClr val="677788"/>
                </a:solidFill>
                <a:effectLst/>
                <a:highlight>
                  <a:srgbClr val="FFFFFF"/>
                </a:highlight>
                <a:latin typeface="Nunito" panose="00000500000000000000" pitchFamily="2" charset="0"/>
              </a:rPr>
              <a:t>việc</a:t>
            </a:r>
            <a:r>
              <a:rPr lang="en-US" b="0" i="0" dirty="0">
                <a:solidFill>
                  <a:srgbClr val="677788"/>
                </a:solidFill>
                <a:effectLst/>
                <a:highlight>
                  <a:srgbClr val="FFFFFF"/>
                </a:highlight>
                <a:latin typeface="Nunito" panose="00000500000000000000" pitchFamily="2" charset="0"/>
              </a:rPr>
              <a:t> </a:t>
            </a:r>
            <a:r>
              <a:rPr lang="en-US" b="0" i="0" dirty="0" err="1">
                <a:solidFill>
                  <a:srgbClr val="677788"/>
                </a:solidFill>
                <a:effectLst/>
                <a:highlight>
                  <a:srgbClr val="FFFFFF"/>
                </a:highlight>
                <a:latin typeface="Nunito" panose="00000500000000000000" pitchFamily="2" charset="0"/>
              </a:rPr>
              <a:t>kiểm</a:t>
            </a:r>
            <a:r>
              <a:rPr lang="en-US" b="0" i="0" dirty="0">
                <a:solidFill>
                  <a:srgbClr val="677788"/>
                </a:solidFill>
                <a:effectLst/>
                <a:highlight>
                  <a:srgbClr val="FFFFFF"/>
                </a:highlight>
                <a:latin typeface="Nunito" panose="00000500000000000000" pitchFamily="2" charset="0"/>
              </a:rPr>
              <a:t> </a:t>
            </a:r>
            <a:r>
              <a:rPr lang="en-US" b="0" i="0" dirty="0" err="1">
                <a:solidFill>
                  <a:srgbClr val="677788"/>
                </a:solidFill>
                <a:effectLst/>
                <a:highlight>
                  <a:srgbClr val="FFFFFF"/>
                </a:highlight>
                <a:latin typeface="Nunito" panose="00000500000000000000" pitchFamily="2" charset="0"/>
              </a:rPr>
              <a:t>soát</a:t>
            </a:r>
            <a:r>
              <a:rPr lang="en-US" b="0" i="0" dirty="0">
                <a:solidFill>
                  <a:srgbClr val="677788"/>
                </a:solidFill>
                <a:effectLst/>
                <a:highlight>
                  <a:srgbClr val="FFFFFF"/>
                </a:highlight>
                <a:latin typeface="Nunito" panose="00000500000000000000" pitchFamily="2" charset="0"/>
              </a:rPr>
              <a:t> </a:t>
            </a:r>
            <a:r>
              <a:rPr lang="en-US" b="0" i="0" dirty="0" err="1">
                <a:solidFill>
                  <a:srgbClr val="677788"/>
                </a:solidFill>
                <a:effectLst/>
                <a:highlight>
                  <a:srgbClr val="FFFFFF"/>
                </a:highlight>
                <a:latin typeface="Nunito" panose="00000500000000000000" pitchFamily="2" charset="0"/>
              </a:rPr>
              <a:t>cảm</a:t>
            </a:r>
            <a:r>
              <a:rPr lang="en-US" b="0" i="0" dirty="0">
                <a:solidFill>
                  <a:srgbClr val="677788"/>
                </a:solidFill>
                <a:effectLst/>
                <a:highlight>
                  <a:srgbClr val="FFFFFF"/>
                </a:highlight>
                <a:latin typeface="Nunito" panose="00000500000000000000" pitchFamily="2" charset="0"/>
              </a:rPr>
              <a:t> </a:t>
            </a:r>
            <a:r>
              <a:rPr lang="en-US" b="0" i="0" dirty="0" err="1">
                <a:solidFill>
                  <a:srgbClr val="677788"/>
                </a:solidFill>
                <a:effectLst/>
                <a:highlight>
                  <a:srgbClr val="FFFFFF"/>
                </a:highlight>
                <a:latin typeface="Nunito" panose="00000500000000000000" pitchFamily="2" charset="0"/>
              </a:rPr>
              <a:t>xúc</a:t>
            </a:r>
            <a:endParaRPr lang="en-US" b="0" i="0" dirty="0">
              <a:solidFill>
                <a:srgbClr val="677788"/>
              </a:solidFill>
              <a:effectLst/>
              <a:highlight>
                <a:srgbClr val="FFFFFF"/>
              </a:highlight>
              <a:latin typeface="Nunito" panose="00000500000000000000" pitchFamily="2" charset="0"/>
            </a:endParaRPr>
          </a:p>
          <a:p>
            <a:pPr algn="l"/>
            <a:r>
              <a:rPr lang="en-US" b="0" i="0" dirty="0">
                <a:solidFill>
                  <a:srgbClr val="677788"/>
                </a:solidFill>
                <a:effectLst/>
                <a:highlight>
                  <a:srgbClr val="FFFFFF"/>
                </a:highlight>
                <a:latin typeface="Nunito" panose="00000500000000000000" pitchFamily="2" charset="0"/>
              </a:rPr>
              <a:t>- </a:t>
            </a:r>
            <a:r>
              <a:rPr lang="en-US" b="0" i="0" dirty="0" err="1">
                <a:solidFill>
                  <a:srgbClr val="677788"/>
                </a:solidFill>
                <a:effectLst/>
                <a:highlight>
                  <a:srgbClr val="FFFFFF"/>
                </a:highlight>
                <a:latin typeface="Nunito" panose="00000500000000000000" pitchFamily="2" charset="0"/>
              </a:rPr>
              <a:t>Nhận</a:t>
            </a:r>
            <a:r>
              <a:rPr lang="en-US" b="0" i="0" dirty="0">
                <a:solidFill>
                  <a:srgbClr val="677788"/>
                </a:solidFill>
                <a:effectLst/>
                <a:highlight>
                  <a:srgbClr val="FFFFFF"/>
                </a:highlight>
                <a:latin typeface="Nunito" panose="00000500000000000000" pitchFamily="2" charset="0"/>
              </a:rPr>
              <a:t> </a:t>
            </a:r>
            <a:r>
              <a:rPr lang="en-US" b="0" i="0" dirty="0" err="1">
                <a:solidFill>
                  <a:srgbClr val="677788"/>
                </a:solidFill>
                <a:effectLst/>
                <a:highlight>
                  <a:srgbClr val="FFFFFF"/>
                </a:highlight>
                <a:latin typeface="Nunito" panose="00000500000000000000" pitchFamily="2" charset="0"/>
              </a:rPr>
              <a:t>xét</a:t>
            </a:r>
            <a:r>
              <a:rPr lang="en-US" b="0" i="0" dirty="0">
                <a:solidFill>
                  <a:srgbClr val="677788"/>
                </a:solidFill>
                <a:effectLst/>
                <a:highlight>
                  <a:srgbClr val="FFFFFF"/>
                </a:highlight>
                <a:latin typeface="Nunito" panose="00000500000000000000" pitchFamily="2" charset="0"/>
              </a:rPr>
              <a:t> </a:t>
            </a:r>
            <a:r>
              <a:rPr lang="en-US" b="0" i="0" dirty="0" err="1">
                <a:solidFill>
                  <a:srgbClr val="677788"/>
                </a:solidFill>
                <a:effectLst/>
                <a:highlight>
                  <a:srgbClr val="FFFFFF"/>
                </a:highlight>
                <a:latin typeface="Nunito" panose="00000500000000000000" pitchFamily="2" charset="0"/>
              </a:rPr>
              <a:t>về</a:t>
            </a:r>
            <a:r>
              <a:rPr lang="en-US" b="0" i="0" dirty="0">
                <a:solidFill>
                  <a:srgbClr val="677788"/>
                </a:solidFill>
                <a:effectLst/>
                <a:highlight>
                  <a:srgbClr val="FFFFFF"/>
                </a:highlight>
                <a:latin typeface="Nunito" panose="00000500000000000000" pitchFamily="2" charset="0"/>
              </a:rPr>
              <a:t> </a:t>
            </a:r>
            <a:r>
              <a:rPr lang="en-US" b="0" i="0" dirty="0" err="1">
                <a:solidFill>
                  <a:srgbClr val="677788"/>
                </a:solidFill>
                <a:effectLst/>
                <a:highlight>
                  <a:srgbClr val="FFFFFF"/>
                </a:highlight>
                <a:latin typeface="Nunito" panose="00000500000000000000" pitchFamily="2" charset="0"/>
              </a:rPr>
              <a:t>khả</a:t>
            </a:r>
            <a:r>
              <a:rPr lang="en-US" b="0" i="0" dirty="0">
                <a:solidFill>
                  <a:srgbClr val="677788"/>
                </a:solidFill>
                <a:effectLst/>
                <a:highlight>
                  <a:srgbClr val="FFFFFF"/>
                </a:highlight>
                <a:latin typeface="Nunito" panose="00000500000000000000" pitchFamily="2" charset="0"/>
              </a:rPr>
              <a:t> </a:t>
            </a:r>
            <a:r>
              <a:rPr lang="en-US" b="0" i="0" dirty="0" err="1">
                <a:solidFill>
                  <a:srgbClr val="677788"/>
                </a:solidFill>
                <a:effectLst/>
                <a:highlight>
                  <a:srgbClr val="FFFFFF"/>
                </a:highlight>
                <a:latin typeface="Nunito" panose="00000500000000000000" pitchFamily="2" charset="0"/>
              </a:rPr>
              <a:t>năng</a:t>
            </a:r>
            <a:r>
              <a:rPr lang="en-US" b="0" i="0" dirty="0">
                <a:solidFill>
                  <a:srgbClr val="677788"/>
                </a:solidFill>
                <a:effectLst/>
                <a:highlight>
                  <a:srgbClr val="FFFFFF"/>
                </a:highlight>
                <a:latin typeface="Nunito" panose="00000500000000000000" pitchFamily="2" charset="0"/>
              </a:rPr>
              <a:t> </a:t>
            </a:r>
            <a:r>
              <a:rPr lang="en-US" b="0" i="0" dirty="0" err="1">
                <a:solidFill>
                  <a:srgbClr val="677788"/>
                </a:solidFill>
                <a:effectLst/>
                <a:highlight>
                  <a:srgbClr val="FFFFFF"/>
                </a:highlight>
                <a:latin typeface="Nunito" panose="00000500000000000000" pitchFamily="2" charset="0"/>
              </a:rPr>
              <a:t>kiểm</a:t>
            </a:r>
            <a:r>
              <a:rPr lang="en-US" b="0" i="0" dirty="0">
                <a:solidFill>
                  <a:srgbClr val="677788"/>
                </a:solidFill>
                <a:effectLst/>
                <a:highlight>
                  <a:srgbClr val="FFFFFF"/>
                </a:highlight>
                <a:latin typeface="Nunito" panose="00000500000000000000" pitchFamily="2" charset="0"/>
              </a:rPr>
              <a:t> </a:t>
            </a:r>
            <a:r>
              <a:rPr lang="en-US" b="0" i="0" dirty="0" err="1">
                <a:solidFill>
                  <a:srgbClr val="677788"/>
                </a:solidFill>
                <a:effectLst/>
                <a:highlight>
                  <a:srgbClr val="FFFFFF"/>
                </a:highlight>
                <a:latin typeface="Nunito" panose="00000500000000000000" pitchFamily="2" charset="0"/>
              </a:rPr>
              <a:t>soát</a:t>
            </a:r>
            <a:r>
              <a:rPr lang="en-US" b="0" i="0" dirty="0">
                <a:solidFill>
                  <a:srgbClr val="677788"/>
                </a:solidFill>
                <a:effectLst/>
                <a:highlight>
                  <a:srgbClr val="FFFFFF"/>
                </a:highlight>
                <a:latin typeface="Nunito" panose="00000500000000000000" pitchFamily="2" charset="0"/>
              </a:rPr>
              <a:t> </a:t>
            </a:r>
            <a:r>
              <a:rPr lang="en-US" b="0" i="0" dirty="0" err="1">
                <a:solidFill>
                  <a:srgbClr val="677788"/>
                </a:solidFill>
                <a:effectLst/>
                <a:highlight>
                  <a:srgbClr val="FFFFFF"/>
                </a:highlight>
                <a:latin typeface="Nunito" panose="00000500000000000000" pitchFamily="2" charset="0"/>
              </a:rPr>
              <a:t>cảm</a:t>
            </a:r>
            <a:r>
              <a:rPr lang="en-US" b="0" i="0" dirty="0">
                <a:solidFill>
                  <a:srgbClr val="677788"/>
                </a:solidFill>
                <a:effectLst/>
                <a:highlight>
                  <a:srgbClr val="FFFFFF"/>
                </a:highlight>
                <a:latin typeface="Nunito" panose="00000500000000000000" pitchFamily="2" charset="0"/>
              </a:rPr>
              <a:t> </a:t>
            </a:r>
            <a:r>
              <a:rPr lang="en-US" b="0" i="0" dirty="0" err="1">
                <a:solidFill>
                  <a:srgbClr val="677788"/>
                </a:solidFill>
                <a:effectLst/>
                <a:highlight>
                  <a:srgbClr val="FFFFFF"/>
                </a:highlight>
                <a:latin typeface="Nunito" panose="00000500000000000000" pitchFamily="2" charset="0"/>
              </a:rPr>
              <a:t>xúc</a:t>
            </a:r>
            <a:r>
              <a:rPr lang="en-US" b="0" i="0" dirty="0">
                <a:solidFill>
                  <a:srgbClr val="677788"/>
                </a:solidFill>
                <a:effectLst/>
                <a:highlight>
                  <a:srgbClr val="FFFFFF"/>
                </a:highlight>
                <a:latin typeface="Nunito" panose="00000500000000000000" pitchFamily="2" charset="0"/>
              </a:rPr>
              <a:t> </a:t>
            </a:r>
            <a:r>
              <a:rPr lang="en-US" b="0" i="0" dirty="0" err="1">
                <a:solidFill>
                  <a:srgbClr val="677788"/>
                </a:solidFill>
                <a:effectLst/>
                <a:highlight>
                  <a:srgbClr val="FFFFFF"/>
                </a:highlight>
                <a:latin typeface="Nunito" panose="00000500000000000000" pitchFamily="2" charset="0"/>
              </a:rPr>
              <a:t>của</a:t>
            </a:r>
            <a:r>
              <a:rPr lang="en-US" b="0" i="0" dirty="0">
                <a:solidFill>
                  <a:srgbClr val="677788"/>
                </a:solidFill>
                <a:effectLst/>
                <a:highlight>
                  <a:srgbClr val="FFFFFF"/>
                </a:highlight>
                <a:latin typeface="Nunito" panose="00000500000000000000" pitchFamily="2" charset="0"/>
              </a:rPr>
              <a:t> </a:t>
            </a:r>
            <a:r>
              <a:rPr lang="en-US" b="0" i="0" dirty="0" err="1">
                <a:solidFill>
                  <a:srgbClr val="677788"/>
                </a:solidFill>
                <a:effectLst/>
                <a:highlight>
                  <a:srgbClr val="FFFFFF"/>
                </a:highlight>
                <a:latin typeface="Nunito" panose="00000500000000000000" pitchFamily="2" charset="0"/>
              </a:rPr>
              <a:t>em</a:t>
            </a:r>
            <a:r>
              <a:rPr lang="en-US" b="0" i="0" dirty="0">
                <a:solidFill>
                  <a:srgbClr val="677788"/>
                </a:solidFill>
                <a:effectLst/>
                <a:highlight>
                  <a:srgbClr val="FFFFFF"/>
                </a:highlight>
                <a:latin typeface="Nunito" panose="00000500000000000000" pitchFamily="2" charset="0"/>
              </a:rPr>
              <a:t> </a:t>
            </a:r>
            <a:r>
              <a:rPr lang="en-US" b="0" i="0" dirty="0" err="1">
                <a:solidFill>
                  <a:srgbClr val="677788"/>
                </a:solidFill>
                <a:effectLst/>
                <a:highlight>
                  <a:srgbClr val="FFFFFF"/>
                </a:highlight>
                <a:latin typeface="Nunito" panose="00000500000000000000" pitchFamily="2" charset="0"/>
              </a:rPr>
              <a:t>theo</a:t>
            </a:r>
            <a:r>
              <a:rPr lang="en-US" b="0" i="0" dirty="0">
                <a:solidFill>
                  <a:srgbClr val="677788"/>
                </a:solidFill>
                <a:effectLst/>
                <a:highlight>
                  <a:srgbClr val="FFFFFF"/>
                </a:highlight>
                <a:latin typeface="Nunito" panose="00000500000000000000" pitchFamily="2" charset="0"/>
              </a:rPr>
              <a:t> </a:t>
            </a:r>
            <a:r>
              <a:rPr lang="en-US" b="0" i="0" dirty="0" err="1">
                <a:solidFill>
                  <a:srgbClr val="677788"/>
                </a:solidFill>
                <a:effectLst/>
                <a:highlight>
                  <a:srgbClr val="FFFFFF"/>
                </a:highlight>
                <a:latin typeface="Nunito" panose="00000500000000000000" pitchFamily="2" charset="0"/>
              </a:rPr>
              <a:t>các</a:t>
            </a:r>
            <a:r>
              <a:rPr lang="en-US" b="0" i="0" dirty="0">
                <a:solidFill>
                  <a:srgbClr val="677788"/>
                </a:solidFill>
                <a:effectLst/>
                <a:highlight>
                  <a:srgbClr val="FFFFFF"/>
                </a:highlight>
                <a:latin typeface="Nunito" panose="00000500000000000000" pitchFamily="2" charset="0"/>
              </a:rPr>
              <a:t> </a:t>
            </a:r>
            <a:r>
              <a:rPr lang="en-US" b="0" i="0" dirty="0" err="1">
                <a:solidFill>
                  <a:srgbClr val="677788"/>
                </a:solidFill>
                <a:effectLst/>
                <a:highlight>
                  <a:srgbClr val="FFFFFF"/>
                </a:highlight>
                <a:latin typeface="Nunito" panose="00000500000000000000" pitchFamily="2" charset="0"/>
              </a:rPr>
              <a:t>nội</a:t>
            </a:r>
            <a:r>
              <a:rPr lang="en-US" b="0" i="0" dirty="0">
                <a:solidFill>
                  <a:srgbClr val="677788"/>
                </a:solidFill>
                <a:effectLst/>
                <a:highlight>
                  <a:srgbClr val="FFFFFF"/>
                </a:highlight>
                <a:latin typeface="Nunito" panose="00000500000000000000" pitchFamily="2" charset="0"/>
              </a:rPr>
              <a:t> dung:</a:t>
            </a:r>
          </a:p>
        </p:txBody>
      </p:sp>
    </p:spTree>
    <p:extLst>
      <p:ext uri="{BB962C8B-B14F-4D97-AF65-F5344CB8AC3E}">
        <p14:creationId xmlns:p14="http://schemas.microsoft.com/office/powerpoint/2010/main" val="305587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03C879-7E93-EAA4-87E2-2B5B2F6C6DB3}"/>
              </a:ext>
            </a:extLst>
          </p:cNvPr>
          <p:cNvPicPr>
            <a:picLocks noChangeAspect="1"/>
          </p:cNvPicPr>
          <p:nvPr/>
        </p:nvPicPr>
        <p:blipFill>
          <a:blip r:embed="rId2"/>
          <a:stretch>
            <a:fillRect/>
          </a:stretch>
        </p:blipFill>
        <p:spPr>
          <a:xfrm>
            <a:off x="437358" y="265780"/>
            <a:ext cx="11317279" cy="3238952"/>
          </a:xfrm>
          <a:prstGeom prst="rect">
            <a:avLst/>
          </a:prstGeom>
        </p:spPr>
      </p:pic>
    </p:spTree>
    <p:extLst>
      <p:ext uri="{BB962C8B-B14F-4D97-AF65-F5344CB8AC3E}">
        <p14:creationId xmlns:p14="http://schemas.microsoft.com/office/powerpoint/2010/main" val="2940990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5B219C-CC7D-BCAF-D051-581760ADCA3E}"/>
              </a:ext>
            </a:extLst>
          </p:cNvPr>
          <p:cNvPicPr>
            <a:picLocks noChangeAspect="1"/>
          </p:cNvPicPr>
          <p:nvPr/>
        </p:nvPicPr>
        <p:blipFill>
          <a:blip r:embed="rId2"/>
          <a:stretch>
            <a:fillRect/>
          </a:stretch>
        </p:blipFill>
        <p:spPr>
          <a:xfrm>
            <a:off x="0" y="-3972413"/>
            <a:ext cx="11603069" cy="3648584"/>
          </a:xfrm>
          <a:prstGeom prst="rect">
            <a:avLst/>
          </a:prstGeom>
        </p:spPr>
      </p:pic>
      <p:sp>
        <p:nvSpPr>
          <p:cNvPr id="6" name="Rectangle: Rounded Corners 5">
            <a:extLst>
              <a:ext uri="{FF2B5EF4-FFF2-40B4-BE49-F238E27FC236}">
                <a16:creationId xmlns:a16="http://schemas.microsoft.com/office/drawing/2014/main" id="{06BBAAB1-6047-D290-A993-A662FA9B6DD1}"/>
              </a:ext>
            </a:extLst>
          </p:cNvPr>
          <p:cNvSpPr/>
          <p:nvPr/>
        </p:nvSpPr>
        <p:spPr>
          <a:xfrm>
            <a:off x="565733" y="321503"/>
            <a:ext cx="11060533" cy="1570891"/>
          </a:xfrm>
          <a:prstGeom prst="roundRect">
            <a:avLst>
              <a:gd name="adj" fmla="val 33903"/>
            </a:avLst>
          </a:prstGeom>
          <a:solidFill>
            <a:schemeClr val="accent4">
              <a:lumMod val="20000"/>
              <a:lumOff val="8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sz="3600" b="1" dirty="0">
              <a:solidFill>
                <a:prstClr val="black"/>
              </a:solidFill>
              <a:latin typeface="Cambria" panose="02040503050406030204" pitchFamily="18" charset="0"/>
              <a:ea typeface="Cambria" panose="02040503050406030204" pitchFamily="18" charset="0"/>
            </a:endParaRPr>
          </a:p>
          <a:p>
            <a:pPr algn="ctr">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Sáng</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tác</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thông</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điệp</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về</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việc</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kiểm</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soát</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cảm</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xúc</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chia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sẻ</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thông</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điệp</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người</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thân</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bè</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lang="en-US" sz="3600" b="1" dirty="0">
              <a:solidFill>
                <a:prstClr val="black"/>
              </a:solidFill>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8" name="Group 7">
            <a:extLst>
              <a:ext uri="{FF2B5EF4-FFF2-40B4-BE49-F238E27FC236}">
                <a16:creationId xmlns:a16="http://schemas.microsoft.com/office/drawing/2014/main" id="{24B64EE4-5D6E-83DA-34FE-17B64687782E}"/>
              </a:ext>
            </a:extLst>
          </p:cNvPr>
          <p:cNvGrpSpPr/>
          <p:nvPr/>
        </p:nvGrpSpPr>
        <p:grpSpPr>
          <a:xfrm>
            <a:off x="6095998" y="1969604"/>
            <a:ext cx="5530267" cy="4173287"/>
            <a:chOff x="2446413" y="4217614"/>
            <a:chExt cx="3984268" cy="1143764"/>
          </a:xfrm>
        </p:grpSpPr>
        <p:grpSp>
          <p:nvGrpSpPr>
            <p:cNvPr id="9" name="组合 31">
              <a:extLst>
                <a:ext uri="{FF2B5EF4-FFF2-40B4-BE49-F238E27FC236}">
                  <a16:creationId xmlns:a16="http://schemas.microsoft.com/office/drawing/2014/main" id="{69C93B56-8DA0-3B57-910B-22C0E8B313B5}"/>
                </a:ext>
              </a:extLst>
            </p:cNvPr>
            <p:cNvGrpSpPr/>
            <p:nvPr/>
          </p:nvGrpSpPr>
          <p:grpSpPr>
            <a:xfrm>
              <a:off x="2446413" y="4217614"/>
              <a:ext cx="3984268" cy="1143764"/>
              <a:chOff x="1346200" y="3302000"/>
              <a:chExt cx="2413000" cy="990600"/>
            </a:xfrm>
            <a:solidFill>
              <a:schemeClr val="accent2">
                <a:lumMod val="20000"/>
                <a:lumOff val="80000"/>
              </a:schemeClr>
            </a:solidFill>
            <a:effectLst>
              <a:outerShdw blurRad="254000" sx="102000" sy="102000" algn="ctr" rotWithShape="0">
                <a:prstClr val="black">
                  <a:alpha val="25000"/>
                </a:prstClr>
              </a:outerShdw>
            </a:effectLst>
          </p:grpSpPr>
          <p:sp>
            <p:nvSpPr>
              <p:cNvPr id="11" name="圆角矩形 32">
                <a:extLst>
                  <a:ext uri="{FF2B5EF4-FFF2-40B4-BE49-F238E27FC236}">
                    <a16:creationId xmlns:a16="http://schemas.microsoft.com/office/drawing/2014/main" id="{E457E650-A104-CCE7-7345-D7B9D5DB7773}"/>
                  </a:ext>
                </a:extLst>
              </p:cNvPr>
              <p:cNvSpPr/>
              <p:nvPr/>
            </p:nvSpPr>
            <p:spPr>
              <a:xfrm>
                <a:off x="1346200" y="3302000"/>
                <a:ext cx="2413000" cy="990600"/>
              </a:xfrm>
              <a:prstGeom prst="roundRect">
                <a:avLst>
                  <a:gd name="adj" fmla="val 1371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思源黑体 CN"/>
                  <a:cs typeface="+mn-cs"/>
                </a:endParaRPr>
              </a:p>
            </p:txBody>
          </p:sp>
          <p:sp>
            <p:nvSpPr>
              <p:cNvPr id="12" name="圆角矩形 33">
                <a:extLst>
                  <a:ext uri="{FF2B5EF4-FFF2-40B4-BE49-F238E27FC236}">
                    <a16:creationId xmlns:a16="http://schemas.microsoft.com/office/drawing/2014/main" id="{69458751-35AE-C4A7-1747-E57409C33C8F}"/>
                  </a:ext>
                </a:extLst>
              </p:cNvPr>
              <p:cNvSpPr/>
              <p:nvPr/>
            </p:nvSpPr>
            <p:spPr>
              <a:xfrm>
                <a:off x="1405890" y="3354633"/>
                <a:ext cx="2293620" cy="885333"/>
              </a:xfrm>
              <a:prstGeom prst="roundRect">
                <a:avLst>
                  <a:gd name="adj" fmla="val 13094"/>
                </a:avLst>
              </a:prstGeom>
              <a:solidFill>
                <a:schemeClr val="accent5">
                  <a:lumMod val="20000"/>
                  <a:lumOff val="80000"/>
                </a:schemeClr>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a:cs typeface="+mn-cs"/>
                </a:endParaRPr>
              </a:p>
            </p:txBody>
          </p:sp>
        </p:grpSp>
        <p:sp>
          <p:nvSpPr>
            <p:cNvPr id="10" name="文本框 41">
              <a:extLst>
                <a:ext uri="{FF2B5EF4-FFF2-40B4-BE49-F238E27FC236}">
                  <a16:creationId xmlns:a16="http://schemas.microsoft.com/office/drawing/2014/main" id="{6D107577-0FF6-F82E-239F-2BBF2EB58A40}"/>
                </a:ext>
              </a:extLst>
            </p:cNvPr>
            <p:cNvSpPr txBox="1"/>
            <p:nvPr/>
          </p:nvSpPr>
          <p:spPr>
            <a:xfrm>
              <a:off x="2715087" y="4290974"/>
              <a:ext cx="2252336" cy="7338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1" noProof="0"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Trong </a:t>
              </a:r>
              <a:r>
                <a:rPr lang="en-US" altLang="zh-CN" sz="2800" b="1" noProof="0"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cuộc</a:t>
              </a:r>
              <a:r>
                <a:rPr lang="en-US" altLang="zh-CN" sz="2800" b="1" noProof="0"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2800" b="1" noProof="0"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sống</a:t>
              </a:r>
              <a:endParaRPr lang="en-US" altLang="zh-CN" sz="2800" b="1" noProof="0"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C</a:t>
              </a:r>
              <a:r>
                <a:rPr lang="en-US" altLang="zh-CN" sz="28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ó</a:t>
              </a:r>
              <a:r>
                <a:rPr lang="en-US" altLang="zh-CN" sz="28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28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niềm</a:t>
              </a:r>
              <a:r>
                <a:rPr lang="en-US" altLang="zh-CN" sz="28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28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vui</a:t>
              </a:r>
              <a:endParaRPr lang="en-US" altLang="zh-CN" sz="28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C</a:t>
              </a:r>
              <a:r>
                <a:rPr lang="en-US" altLang="zh-CN" sz="28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ó </a:t>
              </a:r>
              <a:r>
                <a:rPr lang="en-US" altLang="zh-CN" sz="28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nỗi</a:t>
              </a:r>
              <a:r>
                <a:rPr lang="en-US" altLang="zh-CN" sz="28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28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buồn</a:t>
              </a:r>
              <a:endParaRPr lang="en-US" altLang="zh-CN" sz="28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C</a:t>
              </a:r>
              <a:r>
                <a:rPr lang="en-US" altLang="zh-CN" sz="28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ó </a:t>
              </a:r>
              <a:r>
                <a:rPr lang="en-US" altLang="zh-CN" sz="28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giận</a:t>
              </a:r>
              <a:r>
                <a:rPr lang="en-US" altLang="zh-CN" sz="28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28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dữ</a:t>
              </a:r>
              <a:endParaRPr lang="en-US" altLang="zh-CN" sz="28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Ta </a:t>
              </a:r>
              <a:r>
                <a:rPr kumimoji="0" lang="en-US" altLang="zh-CN" sz="28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hãy</a:t>
              </a:r>
              <a:r>
                <a:rPr kumimoji="0" lang="en-US" altLang="zh-CN" sz="28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28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nhớ</a:t>
              </a:r>
              <a:endParaRPr kumimoji="0" lang="en-US" altLang="zh-CN" sz="28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Hít</a:t>
              </a:r>
              <a:r>
                <a:rPr lang="en-US" altLang="zh-CN" sz="28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28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thở</a:t>
              </a:r>
              <a:r>
                <a:rPr lang="en-US" altLang="zh-CN" sz="28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28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sâu</a:t>
              </a:r>
              <a:endParaRPr kumimoji="0" lang="zh-CN" altLang="en-US" sz="28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
        <p:nvSpPr>
          <p:cNvPr id="13" name="文本框 41">
            <a:extLst>
              <a:ext uri="{FF2B5EF4-FFF2-40B4-BE49-F238E27FC236}">
                <a16:creationId xmlns:a16="http://schemas.microsoft.com/office/drawing/2014/main" id="{4D62ACFC-13AE-8890-6236-527BEA9DA9A5}"/>
              </a:ext>
            </a:extLst>
          </p:cNvPr>
          <p:cNvSpPr txBox="1"/>
          <p:nvPr/>
        </p:nvSpPr>
        <p:spPr>
          <a:xfrm>
            <a:off x="8861131" y="3243489"/>
            <a:ext cx="3126301"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1" noProof="0"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Không</a:t>
            </a:r>
            <a:r>
              <a:rPr lang="en-US" altLang="zh-CN" sz="2800" b="1" noProof="0"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2800" b="1" noProof="0"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giữ</a:t>
            </a:r>
            <a:r>
              <a:rPr lang="en-US" altLang="zh-CN" sz="2800" b="1" noProof="0"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2800" b="1" noProof="0"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lâu</a:t>
            </a:r>
            <a:endParaRPr lang="en-US" altLang="zh-CN" sz="2800" b="1" noProof="0"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Bao </a:t>
            </a:r>
            <a:r>
              <a:rPr lang="en-US" altLang="zh-CN" sz="28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hờn</a:t>
            </a:r>
            <a:r>
              <a:rPr lang="en-US" altLang="zh-CN" sz="28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28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giận</a:t>
            </a:r>
            <a:endParaRPr lang="en-US" altLang="zh-CN" sz="28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Để</a:t>
            </a:r>
            <a:r>
              <a:rPr lang="en-US" altLang="zh-CN" sz="28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28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đón</a:t>
            </a:r>
            <a:r>
              <a:rPr lang="en-US" altLang="zh-CN" sz="28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28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nhận</a:t>
            </a:r>
            <a:endParaRPr lang="en-US" altLang="zh-CN" sz="28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Những</a:t>
            </a:r>
            <a:r>
              <a:rPr kumimoji="0" lang="en-US" altLang="zh-CN" sz="28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n</a:t>
            </a:r>
            <a:r>
              <a:rPr lang="en-US" altLang="zh-CN" sz="28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ụ </a:t>
            </a:r>
            <a:r>
              <a:rPr lang="en-US" altLang="zh-CN" sz="28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cười</a:t>
            </a:r>
            <a:endParaRPr lang="en-US" altLang="zh-CN" sz="28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Nh</a:t>
            </a:r>
            <a:r>
              <a:rPr lang="en-US" altLang="zh-CN" sz="28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ư </a:t>
            </a:r>
            <a:r>
              <a:rPr lang="en-US" altLang="zh-CN" sz="28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Mặt</a:t>
            </a:r>
            <a:r>
              <a:rPr lang="en-US" altLang="zh-CN" sz="28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28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Trời</a:t>
            </a:r>
            <a:endParaRPr lang="en-US" altLang="zh-CN" sz="28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L</a:t>
            </a:r>
            <a:r>
              <a:rPr lang="en-US" altLang="zh-CN" sz="28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ên</a:t>
            </a:r>
            <a:r>
              <a:rPr lang="en-US" altLang="zh-CN" sz="28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28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mỗi</a:t>
            </a:r>
            <a:r>
              <a:rPr lang="en-US" altLang="zh-CN" sz="28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28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sớm</a:t>
            </a:r>
            <a:r>
              <a:rPr lang="en-US" altLang="zh-CN" sz="28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a:t>
            </a:r>
            <a:endParaRPr kumimoji="0" lang="zh-CN" altLang="en-US" sz="28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sp>
        <p:nvSpPr>
          <p:cNvPr id="3" name="Content Placeholder 2">
            <a:extLst>
              <a:ext uri="{FF2B5EF4-FFF2-40B4-BE49-F238E27FC236}">
                <a16:creationId xmlns:a16="http://schemas.microsoft.com/office/drawing/2014/main" id="{53F2CBBC-21A7-109E-A86A-A29C31DD149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1087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19B572-1E26-74EC-ACB1-B46A2B620A53}"/>
              </a:ext>
            </a:extLst>
          </p:cNvPr>
          <p:cNvPicPr>
            <a:picLocks noChangeAspect="1"/>
          </p:cNvPicPr>
          <p:nvPr/>
        </p:nvPicPr>
        <p:blipFill>
          <a:blip r:embed="rId2"/>
          <a:stretch>
            <a:fillRect/>
          </a:stretch>
        </p:blipFill>
        <p:spPr>
          <a:xfrm>
            <a:off x="346860" y="937865"/>
            <a:ext cx="11498280" cy="4982270"/>
          </a:xfrm>
          <a:prstGeom prst="rect">
            <a:avLst/>
          </a:prstGeom>
        </p:spPr>
      </p:pic>
    </p:spTree>
    <p:extLst>
      <p:ext uri="{BB962C8B-B14F-4D97-AF65-F5344CB8AC3E}">
        <p14:creationId xmlns:p14="http://schemas.microsoft.com/office/powerpoint/2010/main" val="908713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FA4BF41-4099-D0F9-9632-ADEF7162C3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40713" y="3175000"/>
            <a:ext cx="6255522" cy="3441700"/>
          </a:xfrm>
          <a:prstGeom prst="rect">
            <a:avLst/>
          </a:prstGeom>
        </p:spPr>
      </p:pic>
      <p:sp>
        <p:nvSpPr>
          <p:cNvPr id="7" name="Rectangle: Rounded Corners 6">
            <a:extLst>
              <a:ext uri="{FF2B5EF4-FFF2-40B4-BE49-F238E27FC236}">
                <a16:creationId xmlns:a16="http://schemas.microsoft.com/office/drawing/2014/main" id="{65B4A42F-422E-7208-788D-F410CC4E7120}"/>
              </a:ext>
            </a:extLst>
          </p:cNvPr>
          <p:cNvSpPr/>
          <p:nvPr/>
        </p:nvSpPr>
        <p:spPr>
          <a:xfrm>
            <a:off x="248233" y="1981199"/>
            <a:ext cx="8159167" cy="907635"/>
          </a:xfrm>
          <a:prstGeom prst="roundRect">
            <a:avLst>
              <a:gd name="adj" fmla="val 33903"/>
            </a:avLst>
          </a:prstGeom>
          <a:solidFill>
            <a:schemeClr val="accent4">
              <a:lumMod val="20000"/>
              <a:lumOff val="8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Chia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sẻ</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người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thân</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a:extLst>
              <a:ext uri="{FF2B5EF4-FFF2-40B4-BE49-F238E27FC236}">
                <a16:creationId xmlns:a16="http://schemas.microsoft.com/office/drawing/2014/main" id="{57C2345C-88CD-B503-6872-1D94D1C3CF3A}"/>
              </a:ext>
            </a:extLst>
          </p:cNvPr>
          <p:cNvSpPr/>
          <p:nvPr/>
        </p:nvSpPr>
        <p:spPr>
          <a:xfrm>
            <a:off x="248233" y="3175000"/>
            <a:ext cx="5847767" cy="907635"/>
          </a:xfrm>
          <a:prstGeom prst="roundRect">
            <a:avLst>
              <a:gd name="adj" fmla="val 33903"/>
            </a:avLst>
          </a:prstGeom>
          <a:solidFill>
            <a:schemeClr val="accent4">
              <a:lumMod val="20000"/>
              <a:lumOff val="8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9" name="Group 8">
            <a:extLst>
              <a:ext uri="{FF2B5EF4-FFF2-40B4-BE49-F238E27FC236}">
                <a16:creationId xmlns:a16="http://schemas.microsoft.com/office/drawing/2014/main" id="{511D301B-513C-FE88-B769-73716694B289}"/>
              </a:ext>
            </a:extLst>
          </p:cNvPr>
          <p:cNvGrpSpPr/>
          <p:nvPr/>
        </p:nvGrpSpPr>
        <p:grpSpPr>
          <a:xfrm>
            <a:off x="987714" y="640935"/>
            <a:ext cx="5959186" cy="1254225"/>
            <a:chOff x="1070809" y="-317525"/>
            <a:chExt cx="7783325" cy="1254225"/>
          </a:xfrm>
        </p:grpSpPr>
        <p:sp>
          <p:nvSpPr>
            <p:cNvPr id="10" name="Rectangle: Rounded Corners 9">
              <a:extLst>
                <a:ext uri="{FF2B5EF4-FFF2-40B4-BE49-F238E27FC236}">
                  <a16:creationId xmlns:a16="http://schemas.microsoft.com/office/drawing/2014/main" id="{ECABFFD0-970F-0781-9768-B079D75D0CC2}"/>
                </a:ext>
              </a:extLst>
            </p:cNvPr>
            <p:cNvSpPr/>
            <p:nvPr/>
          </p:nvSpPr>
          <p:spPr>
            <a:xfrm>
              <a:off x="1070809" y="-317525"/>
              <a:ext cx="7783325" cy="1232316"/>
            </a:xfrm>
            <a:prstGeom prst="roundRect">
              <a:avLst>
                <a:gd name="adj" fmla="val 50000"/>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w="190500">
                    <a:solidFill>
                      <a:prstClr val="white"/>
                    </a:solidFill>
                  </a:ln>
                  <a:solidFill>
                    <a:srgbClr val="D13F3C"/>
                  </a:solidFill>
                  <a:effectLst>
                    <a:outerShdw dist="38100" dir="8100000" algn="tr" rotWithShape="0">
                      <a:srgbClr val="D13F3C"/>
                    </a:outerShdw>
                  </a:effectLst>
                  <a:uLnTx/>
                  <a:uFillTx/>
                  <a:latin typeface="#9Slide07 SVNBango" panose="02000000000000000000" pitchFamily="2" charset="0"/>
                  <a:ea typeface="Cambria" panose="02040503050406030204" pitchFamily="18" charset="0"/>
                  <a:cs typeface="+mn-cs"/>
                </a:rPr>
                <a:t>DẶN DÒ</a:t>
              </a:r>
            </a:p>
          </p:txBody>
        </p:sp>
        <p:sp>
          <p:nvSpPr>
            <p:cNvPr id="11" name="Rectangle: Rounded Corners 10">
              <a:extLst>
                <a:ext uri="{FF2B5EF4-FFF2-40B4-BE49-F238E27FC236}">
                  <a16:creationId xmlns:a16="http://schemas.microsoft.com/office/drawing/2014/main" id="{76B4FCB3-8122-C43E-6C3F-BAAC3C86BFB9}"/>
                </a:ext>
              </a:extLst>
            </p:cNvPr>
            <p:cNvSpPr/>
            <p:nvPr/>
          </p:nvSpPr>
          <p:spPr>
            <a:xfrm>
              <a:off x="1526520" y="-295616"/>
              <a:ext cx="6871902" cy="1232316"/>
            </a:xfrm>
            <a:prstGeom prst="roundRect">
              <a:avLst>
                <a:gd name="adj" fmla="val 50000"/>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a:noFill/>
                  </a:ln>
                  <a:gradFill>
                    <a:gsLst>
                      <a:gs pos="53000">
                        <a:srgbClr val="D13F3C"/>
                      </a:gs>
                      <a:gs pos="53000">
                        <a:srgbClr val="417E27"/>
                      </a:gs>
                    </a:gsLst>
                    <a:lin ang="5400000" scaled="1"/>
                  </a:gradFill>
                  <a:effectLst/>
                  <a:uLnTx/>
                  <a:uFillTx/>
                  <a:latin typeface="#9Slide07 SVNBango" panose="02000000000000000000" pitchFamily="2" charset="0"/>
                  <a:ea typeface="Cambria" panose="02040503050406030204" pitchFamily="18" charset="0"/>
                  <a:cs typeface="+mn-cs"/>
                </a:rPr>
                <a:t>DẶN DÒ</a:t>
              </a:r>
            </a:p>
          </p:txBody>
        </p:sp>
      </p:grpSp>
    </p:spTree>
    <p:extLst>
      <p:ext uri="{BB962C8B-B14F-4D97-AF65-F5344CB8AC3E}">
        <p14:creationId xmlns:p14="http://schemas.microsoft.com/office/powerpoint/2010/main" val="3037107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6F284D8-D4A4-6246-B58C-CD9B56F2F468}"/>
              </a:ext>
            </a:extLst>
          </p:cNvPr>
          <p:cNvSpPr/>
          <p:nvPr/>
        </p:nvSpPr>
        <p:spPr>
          <a:xfrm>
            <a:off x="4490720" y="431800"/>
            <a:ext cx="7294880" cy="5994400"/>
          </a:xfrm>
          <a:prstGeom prst="roundRect">
            <a:avLst>
              <a:gd name="adj" fmla="val 13777"/>
            </a:avLst>
          </a:prstGeom>
          <a:solidFill>
            <a:srgbClr val="FAECEC"/>
          </a:solidFill>
          <a:ln>
            <a:solidFill>
              <a:srgbClr val="D13F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just" defTabSz="914400" rtl="0" eaLnBrk="1" fontAlgn="auto" latinLnBrk="0" hangingPunct="1">
              <a:lnSpc>
                <a:spcPct val="100000"/>
              </a:lnSpc>
              <a:spcBef>
                <a:spcPts val="0"/>
              </a:spcBef>
              <a:spcAft>
                <a:spcPts val="0"/>
              </a:spcAft>
              <a:buClrTx/>
              <a:buSzTx/>
              <a:tabLst/>
              <a:defRPr/>
            </a:pPr>
            <a:r>
              <a:rPr lang="vi-VN" sz="3200" b="1" dirty="0">
                <a:solidFill>
                  <a:prstClr val="black"/>
                </a:solidFill>
                <a:latin typeface="Cambria" panose="02040503050406030204" pitchFamily="18" charset="0"/>
                <a:ea typeface="Cambria" panose="02040503050406030204" pitchFamily="18" charset="0"/>
              </a:rPr>
              <a:t>Ở tranh 1, khi các bạn đang tổ chức sinh nhật, bạn Nam đã xảy ra tranh cãi và tức giận hét lớn: “Mình không muốn nghe bạn nói nữa! Mình đi về đây!”. Trong trường hợp này, Nam đang có hành xử chưa đúng, việc bạn tức giận hét lớn và bỏ về giữa tiệc sinh nhật là không lịch sự, dẫn </a:t>
            </a:r>
            <a:r>
              <a:rPr lang="vi-VN" sz="3200" b="1" dirty="0" err="1">
                <a:solidFill>
                  <a:prstClr val="black"/>
                </a:solidFill>
                <a:latin typeface="Cambria" panose="02040503050406030204" pitchFamily="18" charset="0"/>
                <a:ea typeface="Cambria" panose="02040503050406030204" pitchFamily="18" charset="0"/>
              </a:rPr>
              <a:t>dến</a:t>
            </a:r>
            <a:r>
              <a:rPr lang="vi-VN" sz="3200" b="1" dirty="0">
                <a:solidFill>
                  <a:prstClr val="black"/>
                </a:solidFill>
                <a:latin typeface="Cambria" panose="02040503050406030204" pitchFamily="18" charset="0"/>
                <a:ea typeface="Cambria" panose="02040503050406030204" pitchFamily="18" charset="0"/>
              </a:rPr>
              <a:t> không khí căng thẳng và khó xử cho mọi người xung quanh và cả chủ bữa tiệc.</a:t>
            </a:r>
            <a:endParaRPr lang="en-US" sz="3200" b="1" dirty="0">
              <a:solidFill>
                <a:prstClr val="black"/>
              </a:solidFill>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67C8034C-8125-A95B-5DB5-683EDCB8DD18}"/>
              </a:ext>
            </a:extLst>
          </p:cNvPr>
          <p:cNvPicPr>
            <a:picLocks noChangeAspect="1"/>
          </p:cNvPicPr>
          <p:nvPr/>
        </p:nvPicPr>
        <p:blipFill>
          <a:blip r:embed="rId2"/>
          <a:stretch>
            <a:fillRect/>
          </a:stretch>
        </p:blipFill>
        <p:spPr>
          <a:xfrm>
            <a:off x="406400" y="1416659"/>
            <a:ext cx="4084320" cy="2596313"/>
          </a:xfrm>
          <a:prstGeom prst="rect">
            <a:avLst/>
          </a:prstGeom>
        </p:spPr>
      </p:pic>
    </p:spTree>
    <p:extLst>
      <p:ext uri="{BB962C8B-B14F-4D97-AF65-F5344CB8AC3E}">
        <p14:creationId xmlns:p14="http://schemas.microsoft.com/office/powerpoint/2010/main" val="384684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6F284D8-D4A4-6246-B58C-CD9B56F2F468}"/>
              </a:ext>
            </a:extLst>
          </p:cNvPr>
          <p:cNvSpPr/>
          <p:nvPr/>
        </p:nvSpPr>
        <p:spPr>
          <a:xfrm>
            <a:off x="4405560" y="289560"/>
            <a:ext cx="7420680" cy="6278879"/>
          </a:xfrm>
          <a:prstGeom prst="roundRect">
            <a:avLst>
              <a:gd name="adj" fmla="val 13777"/>
            </a:avLst>
          </a:prstGeom>
          <a:solidFill>
            <a:srgbClr val="FAECEC"/>
          </a:solidFill>
          <a:ln>
            <a:solidFill>
              <a:srgbClr val="D13F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just" defTabSz="914400" rtl="0" eaLnBrk="1" fontAlgn="auto" latinLnBrk="0" hangingPunct="1">
              <a:lnSpc>
                <a:spcPct val="100000"/>
              </a:lnSpc>
              <a:spcBef>
                <a:spcPts val="0"/>
              </a:spcBef>
              <a:spcAft>
                <a:spcPts val="0"/>
              </a:spcAft>
              <a:buClrTx/>
              <a:buSzTx/>
              <a:tabLst/>
              <a:defRPr/>
            </a:pPr>
            <a:r>
              <a:rPr lang="vi-VN" sz="3200" dirty="0">
                <a:solidFill>
                  <a:prstClr val="black"/>
                </a:solidFill>
                <a:latin typeface="Cambria" panose="02040503050406030204" pitchFamily="18" charset="0"/>
                <a:ea typeface="Cambria" panose="02040503050406030204" pitchFamily="18" charset="0"/>
              </a:rPr>
              <a:t>Ở tranh 2, khi mẹ đang chăm bà bị ốm trong phòng, Lan mừng rỡ chạy vào và nói to: “Mẹ ơi, bà ơi, cháu được chọn vào đội tuyển cầu lông của trường!</a:t>
            </a:r>
            <a:r>
              <a:rPr lang="en-US" sz="3200" dirty="0">
                <a:solidFill>
                  <a:prstClr val="black"/>
                </a:solidFill>
                <a:latin typeface="Cambria" panose="02040503050406030204" pitchFamily="18" charset="0"/>
                <a:ea typeface="Cambria" panose="02040503050406030204" pitchFamily="18" charset="0"/>
              </a:rPr>
              <a:t> </a:t>
            </a:r>
            <a:r>
              <a:rPr lang="vi-VN" sz="3200" dirty="0">
                <a:solidFill>
                  <a:prstClr val="black"/>
                </a:solidFill>
                <a:latin typeface="Cambria" panose="02040503050406030204" pitchFamily="18" charset="0"/>
                <a:ea typeface="Cambria" panose="02040503050406030204" pitchFamily="18" charset="0"/>
              </a:rPr>
              <a:t>A …!”. Trong trường hợp này, Lan vui mừng khi được vào đội tuyển là không sai nhưng bạn cần chú ý hơn bởi bà đang bị ốm và cần không gian yên tĩnh. Việc thể hiện cảm xúc quá phấn khích của Lan có thể gây ảnh hưởng đến việc nghỉ ngơi của bà.</a:t>
            </a:r>
            <a:endParaRPr lang="en-US" sz="3200" dirty="0">
              <a:solidFill>
                <a:prstClr val="black"/>
              </a:solidFill>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4D45D2F0-C2FF-008B-AB23-792ACAA672C6}"/>
              </a:ext>
            </a:extLst>
          </p:cNvPr>
          <p:cNvPicPr>
            <a:picLocks noChangeAspect="1"/>
          </p:cNvPicPr>
          <p:nvPr/>
        </p:nvPicPr>
        <p:blipFill rotWithShape="1">
          <a:blip r:embed="rId2"/>
          <a:srcRect l="54507"/>
          <a:stretch/>
        </p:blipFill>
        <p:spPr>
          <a:xfrm>
            <a:off x="461079" y="1615940"/>
            <a:ext cx="3887400" cy="2986539"/>
          </a:xfrm>
          <a:prstGeom prst="rect">
            <a:avLst/>
          </a:prstGeom>
        </p:spPr>
      </p:pic>
    </p:spTree>
    <p:extLst>
      <p:ext uri="{BB962C8B-B14F-4D97-AF65-F5344CB8AC3E}">
        <p14:creationId xmlns:p14="http://schemas.microsoft.com/office/powerpoint/2010/main" val="340882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DC9F8B79-2EA4-B179-50FE-6B6EBDF98787}"/>
              </a:ext>
            </a:extLst>
          </p:cNvPr>
          <p:cNvSpPr/>
          <p:nvPr/>
        </p:nvSpPr>
        <p:spPr>
          <a:xfrm>
            <a:off x="424376" y="533908"/>
            <a:ext cx="11343247" cy="1669076"/>
          </a:xfrm>
          <a:prstGeom prst="roundRect">
            <a:avLst>
              <a:gd name="adj" fmla="val 33903"/>
            </a:avLst>
          </a:prstGeom>
          <a:solidFill>
            <a:schemeClr val="accent4">
              <a:lumMod val="20000"/>
              <a:lumOff val="8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sz="3600" b="1" dirty="0">
              <a:solidFill>
                <a:prstClr val="black"/>
              </a:solidFill>
              <a:latin typeface="Cambria" panose="02040503050406030204" pitchFamily="18" charset="0"/>
              <a:ea typeface="Cambria" panose="02040503050406030204" pitchFamily="18" charset="0"/>
            </a:endParaRPr>
          </a:p>
          <a:p>
            <a:pPr algn="ctr">
              <a:defRPr/>
            </a:pPr>
            <a:r>
              <a:rPr lang="vi-VN" sz="3600" b="1" dirty="0">
                <a:solidFill>
                  <a:prstClr val="black"/>
                </a:solidFill>
                <a:latin typeface="Cambria" panose="02040503050406030204" pitchFamily="18" charset="0"/>
                <a:ea typeface="Cambria" panose="02040503050406030204" pitchFamily="18" charset="0"/>
              </a:rPr>
              <a:t>Ở tranh 1: Nam có thể hít thở sâu, đi ra chỗ thoáng mát hoặc tìm người trò chuyện để giãi bày cảm xúc khó chịu của bản thân.</a:t>
            </a:r>
            <a:endParaRPr lang="en-US" sz="3600" b="1" dirty="0">
              <a:solidFill>
                <a:prstClr val="black"/>
              </a:solidFill>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 name="Picture 1">
            <a:extLst>
              <a:ext uri="{FF2B5EF4-FFF2-40B4-BE49-F238E27FC236}">
                <a16:creationId xmlns:a16="http://schemas.microsoft.com/office/drawing/2014/main" id="{0D3BE588-CE88-28DF-F836-668801E10E73}"/>
              </a:ext>
            </a:extLst>
          </p:cNvPr>
          <p:cNvPicPr>
            <a:picLocks noChangeAspect="1"/>
          </p:cNvPicPr>
          <p:nvPr/>
        </p:nvPicPr>
        <p:blipFill>
          <a:blip r:embed="rId2"/>
          <a:stretch>
            <a:fillRect/>
          </a:stretch>
        </p:blipFill>
        <p:spPr>
          <a:xfrm>
            <a:off x="2826440" y="2358639"/>
            <a:ext cx="6539121" cy="4156776"/>
          </a:xfrm>
          <a:prstGeom prst="rect">
            <a:avLst/>
          </a:prstGeom>
        </p:spPr>
      </p:pic>
    </p:spTree>
    <p:extLst>
      <p:ext uri="{BB962C8B-B14F-4D97-AF65-F5344CB8AC3E}">
        <p14:creationId xmlns:p14="http://schemas.microsoft.com/office/powerpoint/2010/main" val="180948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DC9F8B79-2EA4-B179-50FE-6B6EBDF98787}"/>
              </a:ext>
            </a:extLst>
          </p:cNvPr>
          <p:cNvSpPr/>
          <p:nvPr/>
        </p:nvSpPr>
        <p:spPr>
          <a:xfrm>
            <a:off x="527092" y="348253"/>
            <a:ext cx="11242876" cy="1815827"/>
          </a:xfrm>
          <a:prstGeom prst="roundRect">
            <a:avLst>
              <a:gd name="adj" fmla="val 33903"/>
            </a:avLst>
          </a:prstGeom>
          <a:solidFill>
            <a:schemeClr val="accent4">
              <a:lumMod val="20000"/>
              <a:lumOff val="8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just" defTabSz="914400" rtl="0" eaLnBrk="1" fontAlgn="auto" latinLnBrk="0" hangingPunct="1">
              <a:lnSpc>
                <a:spcPct val="100000"/>
              </a:lnSpc>
              <a:spcBef>
                <a:spcPts val="0"/>
              </a:spcBef>
              <a:spcAft>
                <a:spcPts val="0"/>
              </a:spcAft>
              <a:buClrTx/>
              <a:buSzTx/>
              <a:tabLst/>
              <a:defRPr/>
            </a:pPr>
            <a:r>
              <a:rPr lang="en-US" sz="3600" b="1" dirty="0">
                <a:solidFill>
                  <a:prstClr val="black"/>
                </a:solidFill>
                <a:latin typeface="Cambria" panose="02040503050406030204" pitchFamily="18" charset="0"/>
                <a:ea typeface="Cambria" panose="02040503050406030204" pitchFamily="18" charset="0"/>
              </a:rPr>
              <a:t>Ở </a:t>
            </a:r>
            <a:r>
              <a:rPr lang="en-US" sz="3600" b="1" dirty="0" err="1">
                <a:solidFill>
                  <a:prstClr val="black"/>
                </a:solidFill>
                <a:latin typeface="Cambria" panose="02040503050406030204" pitchFamily="18" charset="0"/>
                <a:ea typeface="Cambria" panose="02040503050406030204" pitchFamily="18" charset="0"/>
              </a:rPr>
              <a:t>tranh</a:t>
            </a:r>
            <a:r>
              <a:rPr lang="en-US" sz="3600" b="1" dirty="0">
                <a:solidFill>
                  <a:prstClr val="black"/>
                </a:solidFill>
                <a:latin typeface="Cambria" panose="02040503050406030204" pitchFamily="18" charset="0"/>
                <a:ea typeface="Cambria" panose="02040503050406030204" pitchFamily="18" charset="0"/>
              </a:rPr>
              <a:t> 2: Lan </a:t>
            </a:r>
            <a:r>
              <a:rPr lang="en-US" sz="3600" b="1" dirty="0" err="1">
                <a:solidFill>
                  <a:prstClr val="black"/>
                </a:solidFill>
                <a:latin typeface="Cambria" panose="02040503050406030204" pitchFamily="18" charset="0"/>
                <a:ea typeface="Cambria" panose="02040503050406030204" pitchFamily="18" charset="0"/>
              </a:rPr>
              <a:t>nên</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kiềm</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chế</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sự</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phấn</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khích</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của</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mình</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và</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có</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thể</a:t>
            </a:r>
            <a:r>
              <a:rPr lang="en-US" sz="3600" b="1" dirty="0">
                <a:solidFill>
                  <a:prstClr val="black"/>
                </a:solidFill>
                <a:latin typeface="Cambria" panose="02040503050406030204" pitchFamily="18" charset="0"/>
                <a:ea typeface="Cambria" panose="02040503050406030204" pitchFamily="18" charset="0"/>
              </a:rPr>
              <a:t> chia </a:t>
            </a:r>
            <a:r>
              <a:rPr lang="en-US" sz="3600" b="1" dirty="0" err="1">
                <a:solidFill>
                  <a:prstClr val="black"/>
                </a:solidFill>
                <a:latin typeface="Cambria" panose="02040503050406030204" pitchFamily="18" charset="0"/>
                <a:ea typeface="Cambria" panose="02040503050406030204" pitchFamily="18" charset="0"/>
              </a:rPr>
              <a:t>sẻ</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với</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mẹ</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khi</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đã</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ra</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ngoài</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hoặc</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tâm</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sự</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nhỏ</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với</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bà</a:t>
            </a:r>
            <a:r>
              <a:rPr lang="en-US" sz="3600" b="1" dirty="0">
                <a:solidFill>
                  <a:prstClr val="black"/>
                </a:solidFill>
                <a:latin typeface="Cambria" panose="02040503050406030204" pitchFamily="18" charset="0"/>
                <a:ea typeface="Cambria" panose="02040503050406030204" pitchFamily="18" charset="0"/>
              </a:rPr>
              <a:t>.</a:t>
            </a:r>
          </a:p>
        </p:txBody>
      </p:sp>
      <p:pic>
        <p:nvPicPr>
          <p:cNvPr id="2" name="Picture 1">
            <a:extLst>
              <a:ext uri="{FF2B5EF4-FFF2-40B4-BE49-F238E27FC236}">
                <a16:creationId xmlns:a16="http://schemas.microsoft.com/office/drawing/2014/main" id="{7AC4759D-F8D1-B904-8AC6-2B45CE9F304F}"/>
              </a:ext>
            </a:extLst>
          </p:cNvPr>
          <p:cNvPicPr>
            <a:picLocks noChangeAspect="1"/>
          </p:cNvPicPr>
          <p:nvPr/>
        </p:nvPicPr>
        <p:blipFill rotWithShape="1">
          <a:blip r:embed="rId2"/>
          <a:srcRect l="54507"/>
          <a:stretch/>
        </p:blipFill>
        <p:spPr>
          <a:xfrm>
            <a:off x="3171468" y="2098200"/>
            <a:ext cx="5849063" cy="4493609"/>
          </a:xfrm>
          <a:prstGeom prst="rect">
            <a:avLst/>
          </a:prstGeom>
        </p:spPr>
      </p:pic>
    </p:spTree>
    <p:extLst>
      <p:ext uri="{BB962C8B-B14F-4D97-AF65-F5344CB8AC3E}">
        <p14:creationId xmlns:p14="http://schemas.microsoft.com/office/powerpoint/2010/main" val="352871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6F284D8-D4A4-6246-B58C-CD9B56F2F468}"/>
              </a:ext>
            </a:extLst>
          </p:cNvPr>
          <p:cNvSpPr/>
          <p:nvPr/>
        </p:nvSpPr>
        <p:spPr>
          <a:xfrm>
            <a:off x="407593" y="1272693"/>
            <a:ext cx="6549752" cy="2217102"/>
          </a:xfrm>
          <a:prstGeom prst="roundRect">
            <a:avLst>
              <a:gd name="adj" fmla="val 13777"/>
            </a:avLst>
          </a:prstGeom>
          <a:solidFill>
            <a:srgbClr val="EDF3E7"/>
          </a:solidFill>
          <a:ln w="28575">
            <a:solidFill>
              <a:schemeClr val="accent6">
                <a:lumMod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pPr>
            <a:endParaRPr lang="en-US" sz="3200" b="1" dirty="0">
              <a:solidFill>
                <a:prstClr val="black"/>
              </a:solidFill>
              <a:latin typeface="Cambria" panose="02040503050406030204" pitchFamily="18" charset="0"/>
              <a:ea typeface="Cambria" panose="020405030504060302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vi-VN" sz="3200" b="1" dirty="0">
                <a:solidFill>
                  <a:prstClr val="black"/>
                </a:solidFill>
                <a:latin typeface="Cambria" panose="02040503050406030204" pitchFamily="18" charset="0"/>
                <a:ea typeface="Cambria" panose="02040503050406030204" pitchFamily="18" charset="0"/>
              </a:rPr>
              <a:t>Giờ ra chơi, Hiếu tình cờ nghe thấy Nam và Bình ngồi cuối lớp đang nói những điều không hay về mình.</a:t>
            </a:r>
            <a:endParaRPr lang="en-US" altLang="en-US" sz="3200" b="1" dirty="0">
              <a:solidFill>
                <a:prstClr val="black"/>
              </a:solidFill>
              <a:latin typeface="Cambria" panose="02040503050406030204" pitchFamily="18" charset="0"/>
              <a:ea typeface="Cambria" panose="02040503050406030204" pitchFamily="18" charset="0"/>
            </a:endParaRPr>
          </a:p>
          <a:p>
            <a:pPr algn="just" eaLnBrk="0" fontAlgn="base" hangingPunct="0">
              <a:spcBef>
                <a:spcPct val="0"/>
              </a:spcBef>
              <a:spcAft>
                <a:spcPct val="0"/>
              </a:spcAft>
              <a:defRPr/>
            </a:pPr>
            <a:r>
              <a:rPr lang="en-US" sz="3200" b="1" dirty="0">
                <a:solidFill>
                  <a:prstClr val="black"/>
                </a:solidFill>
                <a:latin typeface="Cambria" panose="02040503050406030204" pitchFamily="18" charset="0"/>
                <a:ea typeface="Cambria" panose="02040503050406030204" pitchFamily="18" charset="0"/>
              </a:rPr>
              <a:t>  </a:t>
            </a:r>
          </a:p>
        </p:txBody>
      </p:sp>
      <p:pic>
        <p:nvPicPr>
          <p:cNvPr id="14" name="Picture 13" descr="A group of kids sitting at desks&#10;&#10;Description automatically generated">
            <a:extLst>
              <a:ext uri="{FF2B5EF4-FFF2-40B4-BE49-F238E27FC236}">
                <a16:creationId xmlns:a16="http://schemas.microsoft.com/office/drawing/2014/main" id="{1D22883B-6930-4999-4EF2-F043912E6E7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803186" y="1573354"/>
            <a:ext cx="2509582" cy="1615780"/>
          </a:xfrm>
          <a:prstGeom prst="rect">
            <a:avLst/>
          </a:prstGeom>
        </p:spPr>
      </p:pic>
      <p:sp>
        <p:nvSpPr>
          <p:cNvPr id="11" name="Rectangle: Rounded Corners 10">
            <a:extLst>
              <a:ext uri="{FF2B5EF4-FFF2-40B4-BE49-F238E27FC236}">
                <a16:creationId xmlns:a16="http://schemas.microsoft.com/office/drawing/2014/main" id="{DC9F8B79-2EA4-B179-50FE-6B6EBDF98787}"/>
              </a:ext>
            </a:extLst>
          </p:cNvPr>
          <p:cNvSpPr/>
          <p:nvPr/>
        </p:nvSpPr>
        <p:spPr>
          <a:xfrm>
            <a:off x="1270420" y="739732"/>
            <a:ext cx="4244977" cy="704508"/>
          </a:xfrm>
          <a:prstGeom prst="roundRect">
            <a:avLst>
              <a:gd name="adj" fmla="val 33903"/>
            </a:avLst>
          </a:prstGeom>
          <a:solidFill>
            <a:srgbClr val="BDDCAB"/>
          </a:solidFill>
          <a:ln>
            <a:solidFill>
              <a:srgbClr val="BDDC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Tình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huống</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1</a:t>
            </a:r>
          </a:p>
        </p:txBody>
      </p:sp>
      <p:pic>
        <p:nvPicPr>
          <p:cNvPr id="9" name="Picture 8">
            <a:extLst>
              <a:ext uri="{FF2B5EF4-FFF2-40B4-BE49-F238E27FC236}">
                <a16:creationId xmlns:a16="http://schemas.microsoft.com/office/drawing/2014/main" id="{2AC4F52C-FCDA-11AC-095C-8DE6EFE02791}"/>
              </a:ext>
            </a:extLst>
          </p:cNvPr>
          <p:cNvPicPr>
            <a:picLocks noChangeAspect="1"/>
          </p:cNvPicPr>
          <p:nvPr/>
        </p:nvPicPr>
        <p:blipFill>
          <a:blip r:embed="rId3"/>
          <a:stretch>
            <a:fillRect/>
          </a:stretch>
        </p:blipFill>
        <p:spPr>
          <a:xfrm>
            <a:off x="3392908" y="3619296"/>
            <a:ext cx="5125165" cy="2743583"/>
          </a:xfrm>
          <a:prstGeom prst="rect">
            <a:avLst/>
          </a:prstGeom>
        </p:spPr>
      </p:pic>
    </p:spTree>
    <p:extLst>
      <p:ext uri="{BB962C8B-B14F-4D97-AF65-F5344CB8AC3E}">
        <p14:creationId xmlns:p14="http://schemas.microsoft.com/office/powerpoint/2010/main" val="405759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5514EE0-0A65-E827-F261-EEF3399AC8BB}"/>
              </a:ext>
            </a:extLst>
          </p:cNvPr>
          <p:cNvSpPr/>
          <p:nvPr/>
        </p:nvSpPr>
        <p:spPr>
          <a:xfrm>
            <a:off x="407594" y="1021080"/>
            <a:ext cx="5505526" cy="4998720"/>
          </a:xfrm>
          <a:prstGeom prst="roundRect">
            <a:avLst>
              <a:gd name="adj" fmla="val 13777"/>
            </a:avLst>
          </a:prstGeom>
          <a:solidFill>
            <a:srgbClr val="EDF3E7"/>
          </a:solidFill>
          <a:ln w="28575">
            <a:solidFill>
              <a:schemeClr val="accent6">
                <a:lumMod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pPr>
            <a:endParaRPr lang="en-US" sz="3200" b="1" dirty="0">
              <a:solidFill>
                <a:prstClr val="black"/>
              </a:solidFill>
              <a:latin typeface="Cambria" panose="02040503050406030204" pitchFamily="18" charset="0"/>
              <a:ea typeface="Cambria" panose="020405030504060302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3200" b="1" dirty="0">
                <a:solidFill>
                  <a:prstClr val="black"/>
                </a:solidFill>
                <a:latin typeface="Cambria" panose="02040503050406030204" pitchFamily="18" charset="0"/>
                <a:ea typeface="Cambria" panose="02040503050406030204" pitchFamily="18" charset="0"/>
              </a:rPr>
              <a:t>       </a:t>
            </a:r>
            <a:r>
              <a:rPr lang="vi-VN" sz="3200" b="1" dirty="0">
                <a:solidFill>
                  <a:prstClr val="black"/>
                </a:solidFill>
                <a:latin typeface="Cambria" panose="02040503050406030204" pitchFamily="18" charset="0"/>
                <a:ea typeface="Cambria" panose="02040503050406030204" pitchFamily="18" charset="0"/>
              </a:rPr>
              <a:t>Nhân dịp sinh nhật, An được bố tặng máy chơi điện tử cầm tay, An rất thích và giữ gìn cẩn thận món đồ này. Anh Minh hàng xóm trong một lần sang chơi đã vô tình làm hỏng nó.</a:t>
            </a:r>
            <a:endParaRPr lang="en-US" altLang="en-US" sz="3200" b="1" dirty="0">
              <a:solidFill>
                <a:prstClr val="black"/>
              </a:solidFill>
              <a:latin typeface="Cambria" panose="02040503050406030204" pitchFamily="18" charset="0"/>
              <a:ea typeface="Cambria" panose="02040503050406030204" pitchFamily="18" charset="0"/>
            </a:endParaRPr>
          </a:p>
          <a:p>
            <a:pPr algn="just" eaLnBrk="0" fontAlgn="base" hangingPunct="0">
              <a:spcBef>
                <a:spcPct val="0"/>
              </a:spcBef>
              <a:spcAft>
                <a:spcPct val="0"/>
              </a:spcAft>
              <a:defRPr/>
            </a:pPr>
            <a:r>
              <a:rPr lang="en-US" sz="3200" b="1" dirty="0">
                <a:solidFill>
                  <a:prstClr val="black"/>
                </a:solidFill>
                <a:latin typeface="Cambria" panose="02040503050406030204" pitchFamily="18" charset="0"/>
                <a:ea typeface="Cambria" panose="02040503050406030204" pitchFamily="18" charset="0"/>
              </a:rPr>
              <a:t>  </a:t>
            </a:r>
          </a:p>
        </p:txBody>
      </p:sp>
      <p:sp>
        <p:nvSpPr>
          <p:cNvPr id="7" name="Rectangle: Rounded Corners 6">
            <a:extLst>
              <a:ext uri="{FF2B5EF4-FFF2-40B4-BE49-F238E27FC236}">
                <a16:creationId xmlns:a16="http://schemas.microsoft.com/office/drawing/2014/main" id="{F07C55C2-6004-8B19-06B2-B742F797B24B}"/>
              </a:ext>
            </a:extLst>
          </p:cNvPr>
          <p:cNvSpPr/>
          <p:nvPr/>
        </p:nvSpPr>
        <p:spPr>
          <a:xfrm>
            <a:off x="1037868" y="668826"/>
            <a:ext cx="4244977" cy="704508"/>
          </a:xfrm>
          <a:prstGeom prst="roundRect">
            <a:avLst>
              <a:gd name="adj" fmla="val 33903"/>
            </a:avLst>
          </a:prstGeom>
          <a:solidFill>
            <a:srgbClr val="BDDCAB"/>
          </a:solidFill>
          <a:ln>
            <a:solidFill>
              <a:srgbClr val="BDDC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Tình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huống</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2</a:t>
            </a:r>
          </a:p>
        </p:txBody>
      </p:sp>
      <p:pic>
        <p:nvPicPr>
          <p:cNvPr id="9" name="Picture 8">
            <a:extLst>
              <a:ext uri="{FF2B5EF4-FFF2-40B4-BE49-F238E27FC236}">
                <a16:creationId xmlns:a16="http://schemas.microsoft.com/office/drawing/2014/main" id="{8072F956-2697-7E2A-9914-5D02A17B4BC3}"/>
              </a:ext>
            </a:extLst>
          </p:cNvPr>
          <p:cNvPicPr>
            <a:picLocks noChangeAspect="1"/>
          </p:cNvPicPr>
          <p:nvPr/>
        </p:nvPicPr>
        <p:blipFill>
          <a:blip r:embed="rId2"/>
          <a:stretch>
            <a:fillRect/>
          </a:stretch>
        </p:blipFill>
        <p:spPr>
          <a:xfrm>
            <a:off x="6096000" y="1976235"/>
            <a:ext cx="5449060" cy="2905530"/>
          </a:xfrm>
          <a:prstGeom prst="rect">
            <a:avLst/>
          </a:prstGeom>
        </p:spPr>
      </p:pic>
    </p:spTree>
    <p:extLst>
      <p:ext uri="{BB962C8B-B14F-4D97-AF65-F5344CB8AC3E}">
        <p14:creationId xmlns:p14="http://schemas.microsoft.com/office/powerpoint/2010/main" val="425748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6F284D8-D4A4-6246-B58C-CD9B56F2F468}"/>
              </a:ext>
            </a:extLst>
          </p:cNvPr>
          <p:cNvSpPr/>
          <p:nvPr/>
        </p:nvSpPr>
        <p:spPr>
          <a:xfrm>
            <a:off x="468553" y="950760"/>
            <a:ext cx="6549752" cy="2217102"/>
          </a:xfrm>
          <a:prstGeom prst="roundRect">
            <a:avLst>
              <a:gd name="adj" fmla="val 13777"/>
            </a:avLst>
          </a:prstGeom>
          <a:solidFill>
            <a:srgbClr val="EDF3E7"/>
          </a:solidFill>
          <a:ln w="28575">
            <a:solidFill>
              <a:schemeClr val="accent6">
                <a:lumMod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pPr>
            <a:endParaRPr lang="en-US" sz="3200" b="1" dirty="0">
              <a:solidFill>
                <a:prstClr val="black"/>
              </a:solidFill>
              <a:latin typeface="Cambria" panose="02040503050406030204" pitchFamily="18" charset="0"/>
              <a:ea typeface="Cambria" panose="020405030504060302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vi-VN" sz="3200" b="1" dirty="0">
                <a:solidFill>
                  <a:prstClr val="black"/>
                </a:solidFill>
                <a:latin typeface="Cambria" panose="02040503050406030204" pitchFamily="18" charset="0"/>
                <a:ea typeface="Cambria" panose="02040503050406030204" pitchFamily="18" charset="0"/>
              </a:rPr>
              <a:t>Giờ ra chơi, Hiếu tình cờ nghe thấy Nam và Bình ngồi cuối lớp đang nói những điều không hay về mình.</a:t>
            </a:r>
            <a:endParaRPr lang="en-US" altLang="en-US" sz="3200" b="1" dirty="0">
              <a:solidFill>
                <a:prstClr val="black"/>
              </a:solidFill>
              <a:latin typeface="Cambria" panose="02040503050406030204" pitchFamily="18" charset="0"/>
              <a:ea typeface="Cambria" panose="02040503050406030204" pitchFamily="18" charset="0"/>
            </a:endParaRPr>
          </a:p>
          <a:p>
            <a:pPr algn="just" eaLnBrk="0" fontAlgn="base" hangingPunct="0">
              <a:spcBef>
                <a:spcPct val="0"/>
              </a:spcBef>
              <a:spcAft>
                <a:spcPct val="0"/>
              </a:spcAft>
              <a:defRPr/>
            </a:pPr>
            <a:r>
              <a:rPr lang="en-US" sz="3200" b="1" dirty="0">
                <a:solidFill>
                  <a:prstClr val="black"/>
                </a:solidFill>
                <a:latin typeface="Cambria" panose="02040503050406030204" pitchFamily="18" charset="0"/>
                <a:ea typeface="Cambria" panose="02040503050406030204" pitchFamily="18" charset="0"/>
              </a:rPr>
              <a:t>  </a:t>
            </a:r>
          </a:p>
        </p:txBody>
      </p:sp>
      <p:sp>
        <p:nvSpPr>
          <p:cNvPr id="11" name="Rectangle: Rounded Corners 10">
            <a:extLst>
              <a:ext uri="{FF2B5EF4-FFF2-40B4-BE49-F238E27FC236}">
                <a16:creationId xmlns:a16="http://schemas.microsoft.com/office/drawing/2014/main" id="{DC9F8B79-2EA4-B179-50FE-6B6EBDF98787}"/>
              </a:ext>
            </a:extLst>
          </p:cNvPr>
          <p:cNvSpPr/>
          <p:nvPr/>
        </p:nvSpPr>
        <p:spPr>
          <a:xfrm>
            <a:off x="1590460" y="393958"/>
            <a:ext cx="4244977" cy="704508"/>
          </a:xfrm>
          <a:prstGeom prst="roundRect">
            <a:avLst>
              <a:gd name="adj" fmla="val 33903"/>
            </a:avLst>
          </a:prstGeom>
          <a:solidFill>
            <a:srgbClr val="BDDCAB"/>
          </a:solidFill>
          <a:ln>
            <a:solidFill>
              <a:srgbClr val="BDDC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Tình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huống</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1</a:t>
            </a:r>
          </a:p>
        </p:txBody>
      </p:sp>
      <p:pic>
        <p:nvPicPr>
          <p:cNvPr id="9" name="Picture 8">
            <a:extLst>
              <a:ext uri="{FF2B5EF4-FFF2-40B4-BE49-F238E27FC236}">
                <a16:creationId xmlns:a16="http://schemas.microsoft.com/office/drawing/2014/main" id="{2AC4F52C-FCDA-11AC-095C-8DE6EFE02791}"/>
              </a:ext>
            </a:extLst>
          </p:cNvPr>
          <p:cNvPicPr>
            <a:picLocks noChangeAspect="1"/>
          </p:cNvPicPr>
          <p:nvPr/>
        </p:nvPicPr>
        <p:blipFill>
          <a:blip r:embed="rId2"/>
          <a:stretch>
            <a:fillRect/>
          </a:stretch>
        </p:blipFill>
        <p:spPr>
          <a:xfrm>
            <a:off x="7184065" y="685417"/>
            <a:ext cx="5125165" cy="2743583"/>
          </a:xfrm>
          <a:prstGeom prst="rect">
            <a:avLst/>
          </a:prstGeom>
        </p:spPr>
      </p:pic>
      <p:sp>
        <p:nvSpPr>
          <p:cNvPr id="2" name="Rectangle: Rounded Corners 1">
            <a:extLst>
              <a:ext uri="{FF2B5EF4-FFF2-40B4-BE49-F238E27FC236}">
                <a16:creationId xmlns:a16="http://schemas.microsoft.com/office/drawing/2014/main" id="{E5968131-75BA-2813-C5C5-189ACFA56DB6}"/>
              </a:ext>
            </a:extLst>
          </p:cNvPr>
          <p:cNvSpPr/>
          <p:nvPr/>
        </p:nvSpPr>
        <p:spPr>
          <a:xfrm>
            <a:off x="407593" y="3627120"/>
            <a:ext cx="8852793" cy="2939332"/>
          </a:xfrm>
          <a:prstGeom prst="roundRect">
            <a:avLst>
              <a:gd name="adj" fmla="val 24570"/>
            </a:avLst>
          </a:prstGeom>
          <a:solidFill>
            <a:schemeClr val="accent4">
              <a:lumMod val="20000"/>
              <a:lumOff val="8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just" defTabSz="914400" rtl="0" eaLnBrk="1" fontAlgn="auto" latinLnBrk="0" hangingPunct="1">
              <a:lnSpc>
                <a:spcPct val="100000"/>
              </a:lnSpc>
              <a:spcBef>
                <a:spcPts val="0"/>
              </a:spcBef>
              <a:spcAft>
                <a:spcPts val="0"/>
              </a:spcAft>
              <a:buClrTx/>
              <a:buSzTx/>
              <a:tabLst/>
              <a:defRPr/>
            </a:pPr>
            <a:r>
              <a:rPr lang="en-US" sz="3600" b="1" dirty="0">
                <a:solidFill>
                  <a:prstClr val="black"/>
                </a:solidFill>
                <a:latin typeface="Cambria" panose="02040503050406030204" pitchFamily="18" charset="0"/>
                <a:ea typeface="Cambria" panose="02040503050406030204" pitchFamily="18" charset="0"/>
              </a:rPr>
              <a:t>	</a:t>
            </a:r>
            <a:r>
              <a:rPr lang="vi-VN" sz="3600" b="1" dirty="0">
                <a:solidFill>
                  <a:prstClr val="black"/>
                </a:solidFill>
                <a:latin typeface="Cambria" panose="02040503050406030204" pitchFamily="18" charset="0"/>
                <a:ea typeface="Cambria" panose="02040503050406030204" pitchFamily="18" charset="0"/>
              </a:rPr>
              <a:t>Hiếu nên bình tĩnh, hít thở sâu và chờ đến khi bình tĩnh có thể thẳng thắn nói chuyện với các bạn xem mình còn chưa ổn ở những điểm nào để học tập và sửa đổi.</a:t>
            </a:r>
            <a:endParaRPr lang="en-US" sz="3600" b="1"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1635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5514EE0-0A65-E827-F261-EEF3399AC8BB}"/>
              </a:ext>
            </a:extLst>
          </p:cNvPr>
          <p:cNvSpPr/>
          <p:nvPr/>
        </p:nvSpPr>
        <p:spPr>
          <a:xfrm>
            <a:off x="407594" y="1021080"/>
            <a:ext cx="4875251" cy="4998720"/>
          </a:xfrm>
          <a:prstGeom prst="roundRect">
            <a:avLst>
              <a:gd name="adj" fmla="val 13777"/>
            </a:avLst>
          </a:prstGeom>
          <a:solidFill>
            <a:srgbClr val="EDF3E7"/>
          </a:solidFill>
          <a:ln w="28575">
            <a:solidFill>
              <a:schemeClr val="accent6">
                <a:lumMod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pPr>
            <a:endParaRPr lang="en-US" sz="3200" b="1" dirty="0">
              <a:solidFill>
                <a:prstClr val="black"/>
              </a:solidFill>
              <a:latin typeface="Cambria" panose="02040503050406030204" pitchFamily="18" charset="0"/>
              <a:ea typeface="Cambria" panose="020405030504060302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3200" b="1" dirty="0">
                <a:solidFill>
                  <a:prstClr val="black"/>
                </a:solidFill>
                <a:latin typeface="Cambria" panose="02040503050406030204" pitchFamily="18" charset="0"/>
                <a:ea typeface="Cambria" panose="02040503050406030204" pitchFamily="18" charset="0"/>
              </a:rPr>
              <a:t>	</a:t>
            </a:r>
            <a:r>
              <a:rPr lang="vi-VN" sz="3200" b="1" dirty="0">
                <a:solidFill>
                  <a:prstClr val="black"/>
                </a:solidFill>
                <a:latin typeface="Cambria" panose="02040503050406030204" pitchFamily="18" charset="0"/>
                <a:ea typeface="Cambria" panose="02040503050406030204" pitchFamily="18" charset="0"/>
              </a:rPr>
              <a:t>Nhân dịp sinh nhật, An được bố tặng máy chơi điện tử cầm tay, An rất thích và giữ gìn cẩn thận món đồ này. Anh Minh hàng xóm trong một lần sang chơi đã vô tình làm hỏng nó.</a:t>
            </a:r>
            <a:endParaRPr lang="en-US" altLang="en-US" sz="3200" b="1" dirty="0">
              <a:solidFill>
                <a:prstClr val="black"/>
              </a:solidFill>
              <a:latin typeface="Cambria" panose="02040503050406030204" pitchFamily="18" charset="0"/>
              <a:ea typeface="Cambria" panose="02040503050406030204" pitchFamily="18" charset="0"/>
            </a:endParaRPr>
          </a:p>
          <a:p>
            <a:pPr algn="just" eaLnBrk="0" fontAlgn="base" hangingPunct="0">
              <a:spcBef>
                <a:spcPct val="0"/>
              </a:spcBef>
              <a:spcAft>
                <a:spcPct val="0"/>
              </a:spcAft>
              <a:defRPr/>
            </a:pPr>
            <a:r>
              <a:rPr lang="en-US" sz="3200" b="1" dirty="0">
                <a:solidFill>
                  <a:prstClr val="black"/>
                </a:solidFill>
                <a:latin typeface="Cambria" panose="02040503050406030204" pitchFamily="18" charset="0"/>
                <a:ea typeface="Cambria" panose="02040503050406030204" pitchFamily="18" charset="0"/>
              </a:rPr>
              <a:t>  </a:t>
            </a:r>
          </a:p>
        </p:txBody>
      </p:sp>
      <p:sp>
        <p:nvSpPr>
          <p:cNvPr id="7" name="Rectangle: Rounded Corners 6">
            <a:extLst>
              <a:ext uri="{FF2B5EF4-FFF2-40B4-BE49-F238E27FC236}">
                <a16:creationId xmlns:a16="http://schemas.microsoft.com/office/drawing/2014/main" id="{F07C55C2-6004-8B19-06B2-B742F797B24B}"/>
              </a:ext>
            </a:extLst>
          </p:cNvPr>
          <p:cNvSpPr/>
          <p:nvPr/>
        </p:nvSpPr>
        <p:spPr>
          <a:xfrm>
            <a:off x="1037868" y="668826"/>
            <a:ext cx="4244977" cy="704508"/>
          </a:xfrm>
          <a:prstGeom prst="roundRect">
            <a:avLst>
              <a:gd name="adj" fmla="val 33903"/>
            </a:avLst>
          </a:prstGeom>
          <a:solidFill>
            <a:srgbClr val="BDDCAB"/>
          </a:solidFill>
          <a:ln>
            <a:solidFill>
              <a:srgbClr val="BDDC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Tình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huống</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2</a:t>
            </a:r>
          </a:p>
        </p:txBody>
      </p:sp>
      <p:pic>
        <p:nvPicPr>
          <p:cNvPr id="9" name="Picture 8">
            <a:extLst>
              <a:ext uri="{FF2B5EF4-FFF2-40B4-BE49-F238E27FC236}">
                <a16:creationId xmlns:a16="http://schemas.microsoft.com/office/drawing/2014/main" id="{8072F956-2697-7E2A-9914-5D02A17B4BC3}"/>
              </a:ext>
            </a:extLst>
          </p:cNvPr>
          <p:cNvPicPr>
            <a:picLocks noChangeAspect="1"/>
          </p:cNvPicPr>
          <p:nvPr/>
        </p:nvPicPr>
        <p:blipFill>
          <a:blip r:embed="rId2"/>
          <a:stretch>
            <a:fillRect/>
          </a:stretch>
        </p:blipFill>
        <p:spPr>
          <a:xfrm>
            <a:off x="5705072" y="523470"/>
            <a:ext cx="5449060" cy="2905530"/>
          </a:xfrm>
          <a:prstGeom prst="rect">
            <a:avLst/>
          </a:prstGeom>
        </p:spPr>
      </p:pic>
      <p:sp>
        <p:nvSpPr>
          <p:cNvPr id="2" name="Rectangle: Rounded Corners 1">
            <a:extLst>
              <a:ext uri="{FF2B5EF4-FFF2-40B4-BE49-F238E27FC236}">
                <a16:creationId xmlns:a16="http://schemas.microsoft.com/office/drawing/2014/main" id="{6E751F4B-D71E-6325-BF8C-5ABC90DC4A02}"/>
              </a:ext>
            </a:extLst>
          </p:cNvPr>
          <p:cNvSpPr/>
          <p:nvPr/>
        </p:nvSpPr>
        <p:spPr>
          <a:xfrm>
            <a:off x="5282845" y="3429000"/>
            <a:ext cx="6727474" cy="3217374"/>
          </a:xfrm>
          <a:prstGeom prst="roundRect">
            <a:avLst>
              <a:gd name="adj" fmla="val 18203"/>
            </a:avLst>
          </a:prstGeom>
          <a:solidFill>
            <a:schemeClr val="accent4">
              <a:lumMod val="20000"/>
              <a:lumOff val="80000"/>
            </a:scheme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just" defTabSz="914400" rtl="0" eaLnBrk="1" fontAlgn="auto" latinLnBrk="0" hangingPunct="1">
              <a:lnSpc>
                <a:spcPct val="100000"/>
              </a:lnSpc>
              <a:spcBef>
                <a:spcPts val="0"/>
              </a:spcBef>
              <a:spcAft>
                <a:spcPts val="0"/>
              </a:spcAft>
              <a:buClrTx/>
              <a:buSzTx/>
              <a:tabLst/>
              <a:defRPr/>
            </a:pPr>
            <a:r>
              <a:rPr lang="en-US" sz="3200" b="1" dirty="0">
                <a:solidFill>
                  <a:prstClr val="black"/>
                </a:solidFill>
                <a:latin typeface="Cambria" panose="02040503050406030204" pitchFamily="18" charset="0"/>
                <a:ea typeface="Cambria" panose="02040503050406030204" pitchFamily="18" charset="0"/>
              </a:rPr>
              <a:t> </a:t>
            </a:r>
            <a:r>
              <a:rPr lang="vi-VN" sz="3200" b="1" dirty="0">
                <a:solidFill>
                  <a:prstClr val="black"/>
                </a:solidFill>
                <a:latin typeface="Cambria" panose="02040503050406030204" pitchFamily="18" charset="0"/>
                <a:ea typeface="Cambria" panose="02040503050406030204" pitchFamily="18" charset="0"/>
              </a:rPr>
              <a:t>An nên giữ bình tĩnh, hít thở sâu và thả lỏng cơ thể. An nên điều chỉnh suy nghĩ của mình tích cực và thông cảm cho Minh rằng Minh không cố ý làm hỏng và nói chuyện nhẹ nhàng với Minh.</a:t>
            </a:r>
            <a:endParaRPr lang="en-US" sz="3200" b="1"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389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761</Words>
  <Application>Microsoft Office PowerPoint</Application>
  <PresentationFormat>Widescreen</PresentationFormat>
  <Paragraphs>56</Paragraphs>
  <Slides>17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等线</vt:lpstr>
      <vt:lpstr>#9Slide05 Aphrodite Pro</vt:lpstr>
      <vt:lpstr>#9Slide07 HoneyCream</vt:lpstr>
      <vt:lpstr>#9Slide07 SVNBango</vt:lpstr>
      <vt:lpstr>Arial</vt:lpstr>
      <vt:lpstr>Calibri</vt:lpstr>
      <vt:lpstr>Calibri Light</vt:lpstr>
      <vt:lpstr>Cambria</vt:lpstr>
      <vt:lpstr>Nunito</vt:lpstr>
      <vt:lpstr>SVN-Newton</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Kỳ Duyên Đỗ</dc:creator>
  <cp:lastModifiedBy>Dell</cp:lastModifiedBy>
  <cp:revision>14</cp:revision>
  <dcterms:created xsi:type="dcterms:W3CDTF">2024-06-19T07:12:00Z</dcterms:created>
  <dcterms:modified xsi:type="dcterms:W3CDTF">2025-10-23T15:10:53Z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2024-06-19T07:43:06Z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cd62c021-a23c-4851-ac71-bde1e817ed29</vt:lpwstr>
  </property>
  <property fmtid="{D5CDD505-2E9C-101B-9397-08002B2CF9AE}" pid="7" name="MSIP_Label_defa4170-0d19-0005-0004-bc88714345d2_ActionId">
    <vt:lpwstr>9a810869-2360-48d9-9ffc-3eeb1539b93f</vt:lpwstr>
  </property>
  <property fmtid="{D5CDD505-2E9C-101B-9397-08002B2CF9AE}" pid="8" name="MSIP_Label_defa4170-0d19-0005-0004-bc88714345d2_ContentBits">
    <vt:lpwstr>0</vt:lpwstr>
  </property>
</Properties>
</file>