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1"/>
  </p:notesMasterIdLst>
  <p:sldIdLst>
    <p:sldId id="294" r:id="rId2"/>
    <p:sldId id="435" r:id="rId3"/>
    <p:sldId id="437" r:id="rId4"/>
    <p:sldId id="390" r:id="rId5"/>
    <p:sldId id="416" r:id="rId6"/>
    <p:sldId id="411" r:id="rId7"/>
    <p:sldId id="389" r:id="rId8"/>
    <p:sldId id="327" r:id="rId9"/>
    <p:sldId id="412" r:id="rId10"/>
    <p:sldId id="429" r:id="rId11"/>
    <p:sldId id="430" r:id="rId12"/>
    <p:sldId id="341" r:id="rId13"/>
    <p:sldId id="431" r:id="rId14"/>
    <p:sldId id="432" r:id="rId15"/>
    <p:sldId id="433" r:id="rId16"/>
    <p:sldId id="434" r:id="rId17"/>
    <p:sldId id="340" r:id="rId18"/>
    <p:sldId id="423"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70" autoAdjust="0"/>
    <p:restoredTop sz="88545" autoAdjust="0"/>
  </p:normalViewPr>
  <p:slideViewPr>
    <p:cSldViewPr snapToGrid="0">
      <p:cViewPr varScale="1">
        <p:scale>
          <a:sx n="59" d="100"/>
          <a:sy n="59" d="100"/>
        </p:scale>
        <p:origin x="104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1</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2</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37858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17</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10/23/2025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fld id="{96AD3D2B-98B1-496A-8030-CCF2D5215B8D}" type="datetimeFigureOut">
              <a:rPr lang="zh-CN" altLang="en-US" smtClean="0"/>
              <a:t>2025/10/23</a:t>
            </a:fld>
            <a:endParaRPr lang="zh-CN" altLang="en-US"/>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3224811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FFC3784-A2F5-BE6E-0742-D5BC5B1FC00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5" r:id="rId15"/>
    <p:sldLayoutId id="2147483706" r:id="rId16"/>
    <p:sldLayoutId id="2147483707" r:id="rId17"/>
    <p:sldLayoutId id="2147483708" r:id="rId18"/>
    <p:sldLayoutId id="2147483709" r:id="rId19"/>
    <p:sldLayoutId id="2147483710" r:id="rId20"/>
    <p:sldLayoutId id="2147483711" r:id="rId21"/>
    <p:sldLayoutId id="2147483724" r:id="rId22"/>
    <p:sldLayoutId id="2147483725" r:id="rId23"/>
    <p:sldLayoutId id="214748372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2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6.xml"/><Relationship Id="rId5" Type="http://schemas.openxmlformats.org/officeDocument/2006/relationships/image" Target="../media/image2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7 h 4064340"/>
                <a:gd name="connsiteX14" fmla="*/ 6097656 w 6097656"/>
                <a:gd name="connsiteY14" fmla="*/ 1162845 h 4064340"/>
                <a:gd name="connsiteX15" fmla="*/ 6097656 w 6097656"/>
                <a:gd name="connsiteY15" fmla="*/ 1795072 h 4064340"/>
                <a:gd name="connsiteX16" fmla="*/ 6097656 w 6097656"/>
                <a:gd name="connsiteY16" fmla="*/ 2257955 h 4064340"/>
                <a:gd name="connsiteX17" fmla="*/ 6097656 w 6097656"/>
                <a:gd name="connsiteY17" fmla="*/ 2754707 h 4064340"/>
                <a:gd name="connsiteX18" fmla="*/ 6097656 w 6097656"/>
                <a:gd name="connsiteY18" fmla="*/ 3386935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7 h 4064340"/>
                <a:gd name="connsiteX33" fmla="*/ 0 w 6097656"/>
                <a:gd name="connsiteY33" fmla="*/ 2984383 h 4064340"/>
                <a:gd name="connsiteX34" fmla="*/ 0 w 6097656"/>
                <a:gd name="connsiteY34" fmla="*/ 2525695 h 4064340"/>
                <a:gd name="connsiteX35" fmla="*/ 0 w 6097656"/>
                <a:gd name="connsiteY35" fmla="*/ 1945073 h 4064340"/>
                <a:gd name="connsiteX36" fmla="*/ 0 w 6097656"/>
                <a:gd name="connsiteY36" fmla="*/ 1323812 h 4064340"/>
                <a:gd name="connsiteX37" fmla="*/ 0 w 6097656"/>
                <a:gd name="connsiteY37" fmla="*/ 743190 h 4064340"/>
                <a:gd name="connsiteX38" fmla="*/ 0 w 6097656"/>
                <a:gd name="connsiteY38" fmla="*/ 0 h 4064340"/>
                <a:gd name="connsiteX0" fmla="*/ 5420251 w 6097656"/>
                <a:gd name="connsiteY0" fmla="*/ 4064340 h 4064340"/>
                <a:gd name="connsiteX1" fmla="*/ 5555732 w 6097656"/>
                <a:gd name="connsiteY1" fmla="*/ 3522414 h 4064340"/>
                <a:gd name="connsiteX2" fmla="*/ 5826694 w 6097656"/>
                <a:gd name="connsiteY2" fmla="*/ 3454674 h 4064340"/>
                <a:gd name="connsiteX3" fmla="*/ 6097656 w 6097656"/>
                <a:gd name="connsiteY3" fmla="*/ 3386935 h 4064340"/>
                <a:gd name="connsiteX4" fmla="*/ 5779275 w 6097656"/>
                <a:gd name="connsiteY4" fmla="*/ 3705312 h 4064340"/>
                <a:gd name="connsiteX5" fmla="*/ 5420251 w 6097656"/>
                <a:gd name="connsiteY5" fmla="*/ 4064340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5 h 4064340"/>
                <a:gd name="connsiteX16" fmla="*/ 0 w 6097656"/>
                <a:gd name="connsiteY16" fmla="*/ 2903099 h 4064340"/>
                <a:gd name="connsiteX17" fmla="*/ 0 w 6097656"/>
                <a:gd name="connsiteY17" fmla="*/ 2322476 h 4064340"/>
                <a:gd name="connsiteX18" fmla="*/ 0 w 6097656"/>
                <a:gd name="connsiteY18" fmla="*/ 1701216 h 4064340"/>
                <a:gd name="connsiteX19" fmla="*/ 0 w 6097656"/>
                <a:gd name="connsiteY19" fmla="*/ 1242524 h 4064340"/>
                <a:gd name="connsiteX20" fmla="*/ 0 w 6097656"/>
                <a:gd name="connsiteY20" fmla="*/ 580618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8 h 4064340"/>
                <a:gd name="connsiteX34" fmla="*/ 6097656 w 6097656"/>
                <a:gd name="connsiteY34" fmla="*/ 1027370 h 4064340"/>
                <a:gd name="connsiteX35" fmla="*/ 6097656 w 6097656"/>
                <a:gd name="connsiteY35" fmla="*/ 1524118 h 4064340"/>
                <a:gd name="connsiteX36" fmla="*/ 6097656 w 6097656"/>
                <a:gd name="connsiteY36" fmla="*/ 2088610 h 4064340"/>
                <a:gd name="connsiteX37" fmla="*/ 6097656 w 6097656"/>
                <a:gd name="connsiteY37" fmla="*/ 2686968 h 4064340"/>
                <a:gd name="connsiteX38" fmla="*/ 6097656 w 6097656"/>
                <a:gd name="connsiteY38"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41132" y="-132875"/>
                    <a:pt x="388906" y="100459"/>
                    <a:pt x="554331" y="0"/>
                  </a:cubicBezTo>
                  <a:cubicBezTo>
                    <a:pt x="659472" y="-142899"/>
                    <a:pt x="1038858" y="-64312"/>
                    <a:pt x="1169640" y="0"/>
                  </a:cubicBezTo>
                  <a:cubicBezTo>
                    <a:pt x="1338280" y="-109534"/>
                    <a:pt x="1454213" y="75680"/>
                    <a:pt x="1602020" y="0"/>
                  </a:cubicBezTo>
                  <a:cubicBezTo>
                    <a:pt x="1732650" y="-206237"/>
                    <a:pt x="2138614" y="-121397"/>
                    <a:pt x="2278305" y="0"/>
                  </a:cubicBezTo>
                  <a:cubicBezTo>
                    <a:pt x="2396749" y="214858"/>
                    <a:pt x="2647784" y="46665"/>
                    <a:pt x="2893614" y="0"/>
                  </a:cubicBezTo>
                  <a:cubicBezTo>
                    <a:pt x="2966392" y="-138839"/>
                    <a:pt x="3302715" y="270465"/>
                    <a:pt x="3569899" y="0"/>
                  </a:cubicBezTo>
                  <a:cubicBezTo>
                    <a:pt x="3864228" y="-10492"/>
                    <a:pt x="3863250" y="30009"/>
                    <a:pt x="3941302" y="0"/>
                  </a:cubicBezTo>
                  <a:cubicBezTo>
                    <a:pt x="4081205" y="287080"/>
                    <a:pt x="4340674" y="16047"/>
                    <a:pt x="4556611" y="0"/>
                  </a:cubicBezTo>
                  <a:cubicBezTo>
                    <a:pt x="4812935" y="-58466"/>
                    <a:pt x="4862275" y="40407"/>
                    <a:pt x="5110943" y="0"/>
                  </a:cubicBezTo>
                  <a:cubicBezTo>
                    <a:pt x="5370613" y="-20999"/>
                    <a:pt x="5305523" y="56136"/>
                    <a:pt x="5482346" y="0"/>
                  </a:cubicBezTo>
                  <a:cubicBezTo>
                    <a:pt x="5634225" y="-53065"/>
                    <a:pt x="5650379" y="57116"/>
                    <a:pt x="5802307" y="0"/>
                  </a:cubicBezTo>
                  <a:cubicBezTo>
                    <a:pt x="5890750" y="-79729"/>
                    <a:pt x="6027358" y="181770"/>
                    <a:pt x="6097656" y="0"/>
                  </a:cubicBezTo>
                  <a:cubicBezTo>
                    <a:pt x="6145681" y="145158"/>
                    <a:pt x="6051906" y="191616"/>
                    <a:pt x="6097656" y="530617"/>
                  </a:cubicBezTo>
                  <a:cubicBezTo>
                    <a:pt x="6125448" y="796505"/>
                    <a:pt x="6104183" y="948941"/>
                    <a:pt x="6097656" y="1162845"/>
                  </a:cubicBezTo>
                  <a:cubicBezTo>
                    <a:pt x="6156618" y="1385324"/>
                    <a:pt x="6070789" y="1696863"/>
                    <a:pt x="6097656" y="1795072"/>
                  </a:cubicBezTo>
                  <a:cubicBezTo>
                    <a:pt x="6144565" y="2003305"/>
                    <a:pt x="6066886" y="2076236"/>
                    <a:pt x="6097656" y="2257955"/>
                  </a:cubicBezTo>
                  <a:cubicBezTo>
                    <a:pt x="6088313" y="2462038"/>
                    <a:pt x="6088707" y="2635773"/>
                    <a:pt x="6097656" y="2754707"/>
                  </a:cubicBezTo>
                  <a:cubicBezTo>
                    <a:pt x="6065079" y="2898878"/>
                    <a:pt x="6051507" y="3261736"/>
                    <a:pt x="6097656" y="3386935"/>
                  </a:cubicBezTo>
                  <a:cubicBezTo>
                    <a:pt x="6052845" y="3545857"/>
                    <a:pt x="5902832" y="3725589"/>
                    <a:pt x="5772501" y="3712088"/>
                  </a:cubicBezTo>
                  <a:cubicBezTo>
                    <a:pt x="5619934" y="3811441"/>
                    <a:pt x="5592607" y="3920586"/>
                    <a:pt x="5420251" y="4064340"/>
                  </a:cubicBezTo>
                  <a:cubicBezTo>
                    <a:pt x="5303000" y="4246930"/>
                    <a:pt x="5173259" y="4216000"/>
                    <a:pt x="4986631" y="4064340"/>
                  </a:cubicBezTo>
                  <a:cubicBezTo>
                    <a:pt x="4773578" y="4245474"/>
                    <a:pt x="4638916" y="4152993"/>
                    <a:pt x="4498808" y="4064340"/>
                  </a:cubicBezTo>
                  <a:cubicBezTo>
                    <a:pt x="4396660" y="4069243"/>
                    <a:pt x="4247600" y="4145845"/>
                    <a:pt x="4065188" y="4064340"/>
                  </a:cubicBezTo>
                  <a:cubicBezTo>
                    <a:pt x="3915596" y="4274895"/>
                    <a:pt x="3782335" y="3934715"/>
                    <a:pt x="3577365" y="4064340"/>
                  </a:cubicBezTo>
                  <a:cubicBezTo>
                    <a:pt x="3336143" y="4341407"/>
                    <a:pt x="3147983" y="3948747"/>
                    <a:pt x="2981138" y="4064340"/>
                  </a:cubicBezTo>
                  <a:cubicBezTo>
                    <a:pt x="2892534" y="4230639"/>
                    <a:pt x="2689868" y="4069855"/>
                    <a:pt x="2547517" y="4064340"/>
                  </a:cubicBezTo>
                  <a:cubicBezTo>
                    <a:pt x="2329683" y="4163273"/>
                    <a:pt x="2293677" y="4146005"/>
                    <a:pt x="2059695" y="4064340"/>
                  </a:cubicBezTo>
                  <a:cubicBezTo>
                    <a:pt x="1841024" y="4075029"/>
                    <a:pt x="1812755" y="4012728"/>
                    <a:pt x="1680277" y="4064340"/>
                  </a:cubicBezTo>
                  <a:cubicBezTo>
                    <a:pt x="1541805" y="4255553"/>
                    <a:pt x="1326490" y="4351117"/>
                    <a:pt x="1084049" y="4064340"/>
                  </a:cubicBezTo>
                  <a:cubicBezTo>
                    <a:pt x="893839" y="3991211"/>
                    <a:pt x="816137" y="3964352"/>
                    <a:pt x="487822" y="4064340"/>
                  </a:cubicBezTo>
                  <a:cubicBezTo>
                    <a:pt x="194034" y="4067555"/>
                    <a:pt x="171763" y="4029096"/>
                    <a:pt x="0" y="4064340"/>
                  </a:cubicBezTo>
                  <a:cubicBezTo>
                    <a:pt x="-20844" y="3880451"/>
                    <a:pt x="63727" y="3743474"/>
                    <a:pt x="0" y="3483717"/>
                  </a:cubicBezTo>
                  <a:cubicBezTo>
                    <a:pt x="-45947" y="3332636"/>
                    <a:pt x="81135" y="3175705"/>
                    <a:pt x="0" y="2984383"/>
                  </a:cubicBezTo>
                  <a:cubicBezTo>
                    <a:pt x="-31315" y="2685839"/>
                    <a:pt x="38694" y="2819768"/>
                    <a:pt x="0" y="2525695"/>
                  </a:cubicBezTo>
                  <a:cubicBezTo>
                    <a:pt x="-97127" y="2280290"/>
                    <a:pt x="46099" y="2121768"/>
                    <a:pt x="0" y="1945073"/>
                  </a:cubicBezTo>
                  <a:cubicBezTo>
                    <a:pt x="-26345" y="1714671"/>
                    <a:pt x="7527" y="1610323"/>
                    <a:pt x="0" y="1323812"/>
                  </a:cubicBezTo>
                  <a:cubicBezTo>
                    <a:pt x="23043" y="1025390"/>
                    <a:pt x="40249" y="830462"/>
                    <a:pt x="0" y="743190"/>
                  </a:cubicBezTo>
                  <a:cubicBezTo>
                    <a:pt x="-57231" y="712296"/>
                    <a:pt x="45535" y="245563"/>
                    <a:pt x="0" y="0"/>
                  </a:cubicBezTo>
                  <a:close/>
                </a:path>
                <a:path w="6097656" h="4064340" fill="darkenLess" stroke="0" extrusionOk="0">
                  <a:moveTo>
                    <a:pt x="5420251" y="4064340"/>
                  </a:moveTo>
                  <a:cubicBezTo>
                    <a:pt x="5415957" y="3805037"/>
                    <a:pt x="5496423" y="3650810"/>
                    <a:pt x="5555732" y="3522414"/>
                  </a:cubicBezTo>
                  <a:cubicBezTo>
                    <a:pt x="5653952" y="3488848"/>
                    <a:pt x="5689199" y="3654335"/>
                    <a:pt x="5826694" y="3454674"/>
                  </a:cubicBezTo>
                  <a:cubicBezTo>
                    <a:pt x="5940179" y="3274136"/>
                    <a:pt x="5945660" y="3597529"/>
                    <a:pt x="6097656" y="3386935"/>
                  </a:cubicBezTo>
                  <a:cubicBezTo>
                    <a:pt x="6011676" y="3614335"/>
                    <a:pt x="5815366" y="3489651"/>
                    <a:pt x="5779275" y="3705312"/>
                  </a:cubicBezTo>
                  <a:cubicBezTo>
                    <a:pt x="5721821" y="3729702"/>
                    <a:pt x="5644362" y="3921213"/>
                    <a:pt x="5420251" y="4064340"/>
                  </a:cubicBezTo>
                  <a:close/>
                </a:path>
                <a:path w="6097656" h="4064340" fill="none" extrusionOk="0">
                  <a:moveTo>
                    <a:pt x="5420251" y="4064340"/>
                  </a:moveTo>
                  <a:cubicBezTo>
                    <a:pt x="5438267" y="4003174"/>
                    <a:pt x="5601797" y="3648149"/>
                    <a:pt x="5555732" y="3522414"/>
                  </a:cubicBezTo>
                  <a:cubicBezTo>
                    <a:pt x="5801284" y="3444986"/>
                    <a:pt x="5822229" y="3512486"/>
                    <a:pt x="6097656" y="3386935"/>
                  </a:cubicBezTo>
                  <a:cubicBezTo>
                    <a:pt x="6009536" y="3685647"/>
                    <a:pt x="5877023" y="3746091"/>
                    <a:pt x="5745405" y="3739182"/>
                  </a:cubicBezTo>
                  <a:cubicBezTo>
                    <a:pt x="5640795" y="3779098"/>
                    <a:pt x="5507311" y="3894981"/>
                    <a:pt x="5420251" y="4064340"/>
                  </a:cubicBezTo>
                  <a:cubicBezTo>
                    <a:pt x="5271099" y="4230746"/>
                    <a:pt x="5207575" y="4170450"/>
                    <a:pt x="5040833" y="4064340"/>
                  </a:cubicBezTo>
                  <a:cubicBezTo>
                    <a:pt x="4881244" y="4138904"/>
                    <a:pt x="4779482" y="4085015"/>
                    <a:pt x="4498808" y="4064340"/>
                  </a:cubicBezTo>
                  <a:cubicBezTo>
                    <a:pt x="4236765" y="4084542"/>
                    <a:pt x="4221746" y="4033944"/>
                    <a:pt x="4010985" y="4064340"/>
                  </a:cubicBezTo>
                  <a:cubicBezTo>
                    <a:pt x="3753362" y="4152851"/>
                    <a:pt x="3723795" y="3953146"/>
                    <a:pt x="3631568" y="4064340"/>
                  </a:cubicBezTo>
                  <a:cubicBezTo>
                    <a:pt x="3525753" y="4095867"/>
                    <a:pt x="3357591" y="3869051"/>
                    <a:pt x="3143745" y="4064340"/>
                  </a:cubicBezTo>
                  <a:cubicBezTo>
                    <a:pt x="2964218" y="4043081"/>
                    <a:pt x="2928745" y="3945114"/>
                    <a:pt x="2764328" y="4064340"/>
                  </a:cubicBezTo>
                  <a:cubicBezTo>
                    <a:pt x="2605895" y="4026881"/>
                    <a:pt x="2474691" y="3854152"/>
                    <a:pt x="2384910" y="4064340"/>
                  </a:cubicBezTo>
                  <a:cubicBezTo>
                    <a:pt x="2367583" y="4178276"/>
                    <a:pt x="2001869" y="3717389"/>
                    <a:pt x="1788682" y="4064340"/>
                  </a:cubicBezTo>
                  <a:cubicBezTo>
                    <a:pt x="1644580" y="4062143"/>
                    <a:pt x="1401235" y="3963002"/>
                    <a:pt x="1192454" y="4064340"/>
                  </a:cubicBezTo>
                  <a:cubicBezTo>
                    <a:pt x="942238" y="4053753"/>
                    <a:pt x="944121" y="4027183"/>
                    <a:pt x="813037" y="4064340"/>
                  </a:cubicBezTo>
                  <a:cubicBezTo>
                    <a:pt x="621170" y="4583673"/>
                    <a:pt x="375159" y="4425705"/>
                    <a:pt x="0" y="4064340"/>
                  </a:cubicBezTo>
                  <a:cubicBezTo>
                    <a:pt x="-40614" y="3778810"/>
                    <a:pt x="63544" y="3662679"/>
                    <a:pt x="0" y="3605647"/>
                  </a:cubicBezTo>
                  <a:cubicBezTo>
                    <a:pt x="-53744" y="3529634"/>
                    <a:pt x="-17996" y="3244857"/>
                    <a:pt x="0" y="3065671"/>
                  </a:cubicBezTo>
                  <a:cubicBezTo>
                    <a:pt x="-13878" y="2858608"/>
                    <a:pt x="-4291" y="2666930"/>
                    <a:pt x="0" y="2525695"/>
                  </a:cubicBezTo>
                  <a:cubicBezTo>
                    <a:pt x="-9587" y="2416087"/>
                    <a:pt x="59219" y="2148246"/>
                    <a:pt x="0" y="2067003"/>
                  </a:cubicBezTo>
                  <a:cubicBezTo>
                    <a:pt x="-5481" y="1804737"/>
                    <a:pt x="104057" y="1681936"/>
                    <a:pt x="0" y="1486385"/>
                  </a:cubicBezTo>
                  <a:cubicBezTo>
                    <a:pt x="-55546" y="1206580"/>
                    <a:pt x="72761" y="1076741"/>
                    <a:pt x="0" y="865120"/>
                  </a:cubicBezTo>
                  <a:cubicBezTo>
                    <a:pt x="-56409" y="493588"/>
                    <a:pt x="79307" y="246115"/>
                    <a:pt x="0" y="0"/>
                  </a:cubicBezTo>
                  <a:cubicBezTo>
                    <a:pt x="146729" y="-18271"/>
                    <a:pt x="477948" y="78856"/>
                    <a:pt x="676284" y="0"/>
                  </a:cubicBezTo>
                  <a:cubicBezTo>
                    <a:pt x="965455" y="-29870"/>
                    <a:pt x="983643" y="40907"/>
                    <a:pt x="1230617" y="0"/>
                  </a:cubicBezTo>
                  <a:cubicBezTo>
                    <a:pt x="1473202" y="53375"/>
                    <a:pt x="1578291" y="-25766"/>
                    <a:pt x="1723973" y="0"/>
                  </a:cubicBezTo>
                  <a:cubicBezTo>
                    <a:pt x="1913604" y="10000"/>
                    <a:pt x="1968570" y="172772"/>
                    <a:pt x="2217328" y="0"/>
                  </a:cubicBezTo>
                  <a:cubicBezTo>
                    <a:pt x="2433475" y="351828"/>
                    <a:pt x="2601752" y="85495"/>
                    <a:pt x="2893614" y="0"/>
                  </a:cubicBezTo>
                  <a:cubicBezTo>
                    <a:pt x="3104210" y="103043"/>
                    <a:pt x="3209384" y="137384"/>
                    <a:pt x="3508923" y="0"/>
                  </a:cubicBezTo>
                  <a:cubicBezTo>
                    <a:pt x="3769609" y="-26997"/>
                    <a:pt x="3843104" y="-14738"/>
                    <a:pt x="4185208" y="0"/>
                  </a:cubicBezTo>
                  <a:cubicBezTo>
                    <a:pt x="4495020" y="-102055"/>
                    <a:pt x="4451345" y="51244"/>
                    <a:pt x="4617588" y="0"/>
                  </a:cubicBezTo>
                  <a:cubicBezTo>
                    <a:pt x="4797171" y="13744"/>
                    <a:pt x="4966458" y="-14221"/>
                    <a:pt x="5049967" y="0"/>
                  </a:cubicBezTo>
                  <a:cubicBezTo>
                    <a:pt x="5175049" y="92924"/>
                    <a:pt x="5408569" y="-102493"/>
                    <a:pt x="5482346" y="0"/>
                  </a:cubicBezTo>
                  <a:cubicBezTo>
                    <a:pt x="5665437" y="-189671"/>
                    <a:pt x="5749618" y="-166288"/>
                    <a:pt x="6097656" y="0"/>
                  </a:cubicBezTo>
                  <a:cubicBezTo>
                    <a:pt x="6141059" y="268498"/>
                    <a:pt x="6095913" y="356706"/>
                    <a:pt x="6097656" y="564487"/>
                  </a:cubicBezTo>
                  <a:cubicBezTo>
                    <a:pt x="6089080" y="801269"/>
                    <a:pt x="6079026" y="814579"/>
                    <a:pt x="6097656" y="1027370"/>
                  </a:cubicBezTo>
                  <a:cubicBezTo>
                    <a:pt x="6121304" y="1194501"/>
                    <a:pt x="6053462" y="1320810"/>
                    <a:pt x="6097656" y="1524118"/>
                  </a:cubicBezTo>
                  <a:cubicBezTo>
                    <a:pt x="6154172" y="1725039"/>
                    <a:pt x="6076066" y="1830619"/>
                    <a:pt x="6097656" y="2088610"/>
                  </a:cubicBezTo>
                  <a:cubicBezTo>
                    <a:pt x="6091592" y="2370388"/>
                    <a:pt x="6069076" y="2393557"/>
                    <a:pt x="6097656" y="2720838"/>
                  </a:cubicBezTo>
                  <a:cubicBezTo>
                    <a:pt x="6092799" y="2959190"/>
                    <a:pt x="6138564" y="3171443"/>
                    <a:pt x="6097656" y="3386935"/>
                  </a:cubicBezTo>
                </a:path>
                <a:path w="6097656" h="4064340" fill="none" stroke="0" extrusionOk="0">
                  <a:moveTo>
                    <a:pt x="5420251" y="4064340"/>
                  </a:moveTo>
                  <a:cubicBezTo>
                    <a:pt x="5440698" y="3946987"/>
                    <a:pt x="5539733" y="3800373"/>
                    <a:pt x="5555732" y="3522414"/>
                  </a:cubicBezTo>
                  <a:cubicBezTo>
                    <a:pt x="5739799" y="3439091"/>
                    <a:pt x="5833986" y="3395659"/>
                    <a:pt x="6097656" y="3386935"/>
                  </a:cubicBezTo>
                  <a:cubicBezTo>
                    <a:pt x="6017189" y="3413530"/>
                    <a:pt x="5813233" y="3592657"/>
                    <a:pt x="5772501" y="3712088"/>
                  </a:cubicBezTo>
                  <a:cubicBezTo>
                    <a:pt x="5734835" y="3864109"/>
                    <a:pt x="5615476" y="3781169"/>
                    <a:pt x="5420251" y="4064340"/>
                  </a:cubicBezTo>
                  <a:cubicBezTo>
                    <a:pt x="5331966" y="4023356"/>
                    <a:pt x="5101306" y="4081586"/>
                    <a:pt x="5040833" y="4064340"/>
                  </a:cubicBezTo>
                  <a:cubicBezTo>
                    <a:pt x="4983467" y="4232861"/>
                    <a:pt x="4709172" y="4310596"/>
                    <a:pt x="4390403" y="4064340"/>
                  </a:cubicBezTo>
                  <a:cubicBezTo>
                    <a:pt x="4149180" y="4120601"/>
                    <a:pt x="4179897" y="4051743"/>
                    <a:pt x="4010985" y="4064340"/>
                  </a:cubicBezTo>
                  <a:cubicBezTo>
                    <a:pt x="3778040" y="4297772"/>
                    <a:pt x="3639918" y="4434680"/>
                    <a:pt x="3414758" y="4064340"/>
                  </a:cubicBezTo>
                  <a:cubicBezTo>
                    <a:pt x="3223374" y="4082299"/>
                    <a:pt x="3105307" y="4130191"/>
                    <a:pt x="2926935" y="4064340"/>
                  </a:cubicBezTo>
                  <a:cubicBezTo>
                    <a:pt x="2778946" y="4170705"/>
                    <a:pt x="2610862" y="3964227"/>
                    <a:pt x="2439112" y="4064340"/>
                  </a:cubicBezTo>
                  <a:cubicBezTo>
                    <a:pt x="2319890" y="4288164"/>
                    <a:pt x="1887262" y="3934618"/>
                    <a:pt x="1788682" y="4064340"/>
                  </a:cubicBezTo>
                  <a:cubicBezTo>
                    <a:pt x="1606806" y="4212741"/>
                    <a:pt x="1438088" y="3932895"/>
                    <a:pt x="1138252" y="4064340"/>
                  </a:cubicBezTo>
                  <a:cubicBezTo>
                    <a:pt x="938798" y="3976528"/>
                    <a:pt x="732567" y="3695060"/>
                    <a:pt x="542024" y="4064340"/>
                  </a:cubicBezTo>
                  <a:cubicBezTo>
                    <a:pt x="417318" y="4115157"/>
                    <a:pt x="259825" y="3941752"/>
                    <a:pt x="0" y="4064340"/>
                  </a:cubicBezTo>
                  <a:cubicBezTo>
                    <a:pt x="-85715" y="3887563"/>
                    <a:pt x="14163" y="3700001"/>
                    <a:pt x="0" y="3443075"/>
                  </a:cubicBezTo>
                  <a:cubicBezTo>
                    <a:pt x="-2198" y="3324582"/>
                    <a:pt x="62960" y="3026295"/>
                    <a:pt x="0" y="2903099"/>
                  </a:cubicBezTo>
                  <a:cubicBezTo>
                    <a:pt x="-56035" y="2935617"/>
                    <a:pt x="29711" y="2681493"/>
                    <a:pt x="0" y="2322476"/>
                  </a:cubicBezTo>
                  <a:cubicBezTo>
                    <a:pt x="-40851" y="2119070"/>
                    <a:pt x="39375" y="1949358"/>
                    <a:pt x="0" y="1701216"/>
                  </a:cubicBezTo>
                  <a:cubicBezTo>
                    <a:pt x="-12121" y="1490599"/>
                    <a:pt x="52489" y="1547762"/>
                    <a:pt x="0" y="1242524"/>
                  </a:cubicBezTo>
                  <a:cubicBezTo>
                    <a:pt x="-15243" y="1031582"/>
                    <a:pt x="56632" y="995323"/>
                    <a:pt x="0" y="580618"/>
                  </a:cubicBezTo>
                  <a:cubicBezTo>
                    <a:pt x="-20070" y="334339"/>
                    <a:pt x="7432" y="265966"/>
                    <a:pt x="0" y="0"/>
                  </a:cubicBezTo>
                  <a:cubicBezTo>
                    <a:pt x="249376" y="-15561"/>
                    <a:pt x="285075" y="256212"/>
                    <a:pt x="554331" y="0"/>
                  </a:cubicBezTo>
                  <a:cubicBezTo>
                    <a:pt x="809945" y="37285"/>
                    <a:pt x="850644" y="30261"/>
                    <a:pt x="1047687" y="0"/>
                  </a:cubicBezTo>
                  <a:cubicBezTo>
                    <a:pt x="1237471" y="59602"/>
                    <a:pt x="1355687" y="100536"/>
                    <a:pt x="1480066" y="0"/>
                  </a:cubicBezTo>
                  <a:cubicBezTo>
                    <a:pt x="1497881" y="-43337"/>
                    <a:pt x="1865702" y="-31064"/>
                    <a:pt x="2156352" y="0"/>
                  </a:cubicBezTo>
                  <a:cubicBezTo>
                    <a:pt x="2297258" y="125844"/>
                    <a:pt x="2511724" y="109613"/>
                    <a:pt x="2710684" y="0"/>
                  </a:cubicBezTo>
                  <a:cubicBezTo>
                    <a:pt x="2914494" y="-110051"/>
                    <a:pt x="3010702" y="-154402"/>
                    <a:pt x="3325993" y="0"/>
                  </a:cubicBezTo>
                  <a:cubicBezTo>
                    <a:pt x="3561643" y="-174961"/>
                    <a:pt x="3768971" y="61378"/>
                    <a:pt x="4002279" y="0"/>
                  </a:cubicBezTo>
                  <a:cubicBezTo>
                    <a:pt x="4342388" y="-109974"/>
                    <a:pt x="4425668" y="-66673"/>
                    <a:pt x="4556611" y="0"/>
                  </a:cubicBezTo>
                  <a:cubicBezTo>
                    <a:pt x="4648134" y="177978"/>
                    <a:pt x="4842829" y="-33631"/>
                    <a:pt x="4988990" y="0"/>
                  </a:cubicBezTo>
                  <a:cubicBezTo>
                    <a:pt x="5091589" y="-7985"/>
                    <a:pt x="5344389" y="-89304"/>
                    <a:pt x="5421370" y="0"/>
                  </a:cubicBezTo>
                  <a:cubicBezTo>
                    <a:pt x="5569930" y="-167126"/>
                    <a:pt x="5782802" y="4192"/>
                    <a:pt x="6097656" y="0"/>
                  </a:cubicBezTo>
                  <a:cubicBezTo>
                    <a:pt x="6132001" y="99811"/>
                    <a:pt x="6064572" y="280948"/>
                    <a:pt x="6097656" y="462878"/>
                  </a:cubicBezTo>
                  <a:cubicBezTo>
                    <a:pt x="6108384" y="633264"/>
                    <a:pt x="6080900" y="939345"/>
                    <a:pt x="6097656" y="1027370"/>
                  </a:cubicBezTo>
                  <a:cubicBezTo>
                    <a:pt x="6141482" y="1134359"/>
                    <a:pt x="6109135" y="1417243"/>
                    <a:pt x="6097656" y="1524118"/>
                  </a:cubicBezTo>
                  <a:cubicBezTo>
                    <a:pt x="6117054" y="1671121"/>
                    <a:pt x="6049810" y="1776045"/>
                    <a:pt x="6097656" y="2088610"/>
                  </a:cubicBezTo>
                  <a:cubicBezTo>
                    <a:pt x="6159855" y="2247734"/>
                    <a:pt x="6048548" y="2547417"/>
                    <a:pt x="6097656" y="2686968"/>
                  </a:cubicBezTo>
                  <a:cubicBezTo>
                    <a:pt x="6159240" y="2893428"/>
                    <a:pt x="6029637" y="3287112"/>
                    <a:pt x="6097656" y="3386935"/>
                  </a:cubicBezTo>
                </a:path>
                <a:path w="6097656" h="4064340" fill="none" stroke="0" extrusionOk="0">
                  <a:moveTo>
                    <a:pt x="5420251" y="4064340"/>
                  </a:moveTo>
                  <a:cubicBezTo>
                    <a:pt x="5437094" y="3980655"/>
                    <a:pt x="5585927" y="3648401"/>
                    <a:pt x="5555732" y="3522414"/>
                  </a:cubicBezTo>
                  <a:cubicBezTo>
                    <a:pt x="5820452" y="3435749"/>
                    <a:pt x="5839523" y="3501056"/>
                    <a:pt x="6097656" y="3386935"/>
                  </a:cubicBezTo>
                  <a:cubicBezTo>
                    <a:pt x="6060260" y="3367640"/>
                    <a:pt x="5877087" y="3710422"/>
                    <a:pt x="5745405" y="3739182"/>
                  </a:cubicBezTo>
                  <a:cubicBezTo>
                    <a:pt x="5598027" y="3863774"/>
                    <a:pt x="5532896" y="3942052"/>
                    <a:pt x="5420251" y="4064340"/>
                  </a:cubicBezTo>
                  <a:cubicBezTo>
                    <a:pt x="5313644" y="4223964"/>
                    <a:pt x="5215727" y="3981109"/>
                    <a:pt x="5040833" y="4064340"/>
                  </a:cubicBezTo>
                  <a:cubicBezTo>
                    <a:pt x="4892791" y="4086804"/>
                    <a:pt x="4723135" y="4040369"/>
                    <a:pt x="4498808" y="4064340"/>
                  </a:cubicBezTo>
                  <a:cubicBezTo>
                    <a:pt x="4228698" y="4078749"/>
                    <a:pt x="4235217" y="4045449"/>
                    <a:pt x="4010985" y="4064340"/>
                  </a:cubicBezTo>
                  <a:cubicBezTo>
                    <a:pt x="3768020" y="4113450"/>
                    <a:pt x="3755857" y="4023226"/>
                    <a:pt x="3631568" y="4064340"/>
                  </a:cubicBezTo>
                  <a:cubicBezTo>
                    <a:pt x="3575377" y="4177615"/>
                    <a:pt x="3305018" y="4158480"/>
                    <a:pt x="3143745" y="4064340"/>
                  </a:cubicBezTo>
                  <a:cubicBezTo>
                    <a:pt x="3006560" y="4206764"/>
                    <a:pt x="2913857" y="3977374"/>
                    <a:pt x="2764328" y="4064340"/>
                  </a:cubicBezTo>
                  <a:cubicBezTo>
                    <a:pt x="2633289" y="3927966"/>
                    <a:pt x="2478847" y="4121402"/>
                    <a:pt x="2384910" y="4064340"/>
                  </a:cubicBezTo>
                  <a:cubicBezTo>
                    <a:pt x="2299704" y="4201642"/>
                    <a:pt x="2003219" y="4000839"/>
                    <a:pt x="1788682" y="4064340"/>
                  </a:cubicBezTo>
                  <a:cubicBezTo>
                    <a:pt x="1567216" y="4010719"/>
                    <a:pt x="1422794" y="4175032"/>
                    <a:pt x="1192454" y="4064340"/>
                  </a:cubicBezTo>
                  <a:cubicBezTo>
                    <a:pt x="940726" y="4055763"/>
                    <a:pt x="944493" y="4027522"/>
                    <a:pt x="813037" y="4064340"/>
                  </a:cubicBezTo>
                  <a:cubicBezTo>
                    <a:pt x="669698" y="4210562"/>
                    <a:pt x="354497" y="3897921"/>
                    <a:pt x="0" y="4064340"/>
                  </a:cubicBezTo>
                  <a:cubicBezTo>
                    <a:pt x="-46828" y="3750074"/>
                    <a:pt x="65092" y="3651925"/>
                    <a:pt x="0" y="3605647"/>
                  </a:cubicBezTo>
                  <a:cubicBezTo>
                    <a:pt x="-93896" y="3488771"/>
                    <a:pt x="83827" y="3227325"/>
                    <a:pt x="0" y="3065671"/>
                  </a:cubicBezTo>
                  <a:cubicBezTo>
                    <a:pt x="-65807" y="2840609"/>
                    <a:pt x="-13637" y="2703820"/>
                    <a:pt x="0" y="2525695"/>
                  </a:cubicBezTo>
                  <a:cubicBezTo>
                    <a:pt x="8768" y="2346368"/>
                    <a:pt x="77945" y="2300125"/>
                    <a:pt x="0" y="2067003"/>
                  </a:cubicBezTo>
                  <a:cubicBezTo>
                    <a:pt x="-41657" y="1897689"/>
                    <a:pt x="66924" y="1625959"/>
                    <a:pt x="0" y="1486385"/>
                  </a:cubicBezTo>
                  <a:cubicBezTo>
                    <a:pt x="-92024" y="1409998"/>
                    <a:pt x="73036" y="1208075"/>
                    <a:pt x="0" y="865120"/>
                  </a:cubicBezTo>
                  <a:cubicBezTo>
                    <a:pt x="-43706" y="515203"/>
                    <a:pt x="37534" y="255196"/>
                    <a:pt x="0" y="0"/>
                  </a:cubicBezTo>
                  <a:cubicBezTo>
                    <a:pt x="197503" y="68188"/>
                    <a:pt x="378035" y="77934"/>
                    <a:pt x="676284" y="0"/>
                  </a:cubicBezTo>
                  <a:cubicBezTo>
                    <a:pt x="962078" y="-55556"/>
                    <a:pt x="975206" y="43257"/>
                    <a:pt x="1230617" y="0"/>
                  </a:cubicBezTo>
                  <a:cubicBezTo>
                    <a:pt x="1461361" y="36355"/>
                    <a:pt x="1657673" y="229730"/>
                    <a:pt x="1723973" y="0"/>
                  </a:cubicBezTo>
                  <a:cubicBezTo>
                    <a:pt x="1838747" y="-25924"/>
                    <a:pt x="2068386" y="3585"/>
                    <a:pt x="2217328" y="0"/>
                  </a:cubicBezTo>
                  <a:cubicBezTo>
                    <a:pt x="2393686" y="-261170"/>
                    <a:pt x="2686290" y="133867"/>
                    <a:pt x="2893614" y="0"/>
                  </a:cubicBezTo>
                  <a:cubicBezTo>
                    <a:pt x="3117805" y="-31880"/>
                    <a:pt x="3185691" y="19593"/>
                    <a:pt x="3508923" y="0"/>
                  </a:cubicBezTo>
                  <a:cubicBezTo>
                    <a:pt x="3786463" y="-12374"/>
                    <a:pt x="3838498" y="-5965"/>
                    <a:pt x="4185208" y="0"/>
                  </a:cubicBezTo>
                  <a:cubicBezTo>
                    <a:pt x="4495341" y="-158236"/>
                    <a:pt x="4428271" y="36489"/>
                    <a:pt x="4617588" y="0"/>
                  </a:cubicBezTo>
                  <a:cubicBezTo>
                    <a:pt x="4785881" y="-29365"/>
                    <a:pt x="4965560" y="37496"/>
                    <a:pt x="5049967" y="0"/>
                  </a:cubicBezTo>
                  <a:cubicBezTo>
                    <a:pt x="5090769" y="43527"/>
                    <a:pt x="5316030" y="-165367"/>
                    <a:pt x="5482346" y="0"/>
                  </a:cubicBezTo>
                  <a:cubicBezTo>
                    <a:pt x="5633136" y="-209403"/>
                    <a:pt x="5778501" y="75944"/>
                    <a:pt x="6097656" y="0"/>
                  </a:cubicBezTo>
                  <a:cubicBezTo>
                    <a:pt x="6121595" y="227506"/>
                    <a:pt x="6096046" y="246185"/>
                    <a:pt x="6097656" y="564487"/>
                  </a:cubicBezTo>
                  <a:cubicBezTo>
                    <a:pt x="6078608" y="898940"/>
                    <a:pt x="6081191" y="776796"/>
                    <a:pt x="6097656" y="1027370"/>
                  </a:cubicBezTo>
                  <a:cubicBezTo>
                    <a:pt x="6144256" y="1236928"/>
                    <a:pt x="6069560" y="1339040"/>
                    <a:pt x="6097656" y="1524118"/>
                  </a:cubicBezTo>
                  <a:cubicBezTo>
                    <a:pt x="6128665" y="1601443"/>
                    <a:pt x="6110355" y="1766969"/>
                    <a:pt x="6097656" y="2088610"/>
                  </a:cubicBezTo>
                  <a:cubicBezTo>
                    <a:pt x="6106238" y="2342239"/>
                    <a:pt x="6088397" y="2435881"/>
                    <a:pt x="6097656" y="2720838"/>
                  </a:cubicBezTo>
                  <a:cubicBezTo>
                    <a:pt x="6110222" y="3037754"/>
                    <a:pt x="6057385" y="3166481"/>
                    <a:pt x="6097656" y="3386935"/>
                  </a:cubicBezTo>
                </a:path>
                <a:path w="6097656" h="4064340" fill="none" stroke="0" extrusionOk="0">
                  <a:moveTo>
                    <a:pt x="5420251" y="4064340"/>
                  </a:moveTo>
                  <a:cubicBezTo>
                    <a:pt x="5434340" y="3975416"/>
                    <a:pt x="5600554" y="3654083"/>
                    <a:pt x="5555732" y="3522414"/>
                  </a:cubicBezTo>
                  <a:cubicBezTo>
                    <a:pt x="5813127" y="3429293"/>
                    <a:pt x="5823132" y="3507106"/>
                    <a:pt x="6097656" y="3386935"/>
                  </a:cubicBezTo>
                  <a:cubicBezTo>
                    <a:pt x="6033708" y="3662232"/>
                    <a:pt x="5887859" y="3755441"/>
                    <a:pt x="5745405" y="3739182"/>
                  </a:cubicBezTo>
                  <a:cubicBezTo>
                    <a:pt x="5594081" y="3804626"/>
                    <a:pt x="5530453" y="3876340"/>
                    <a:pt x="5420251" y="4064340"/>
                  </a:cubicBezTo>
                  <a:cubicBezTo>
                    <a:pt x="5280515" y="4220776"/>
                    <a:pt x="5196637" y="4122678"/>
                    <a:pt x="5040833" y="4064340"/>
                  </a:cubicBezTo>
                  <a:cubicBezTo>
                    <a:pt x="4901671" y="4146846"/>
                    <a:pt x="4801697" y="4066539"/>
                    <a:pt x="4498808" y="4064340"/>
                  </a:cubicBezTo>
                  <a:cubicBezTo>
                    <a:pt x="4237867" y="4087883"/>
                    <a:pt x="4234734" y="4033556"/>
                    <a:pt x="4010985" y="4064340"/>
                  </a:cubicBezTo>
                  <a:cubicBezTo>
                    <a:pt x="3766940" y="4148793"/>
                    <a:pt x="3752577" y="3961587"/>
                    <a:pt x="3631568" y="4064340"/>
                  </a:cubicBezTo>
                  <a:cubicBezTo>
                    <a:pt x="3568126" y="4105601"/>
                    <a:pt x="3309030" y="3916882"/>
                    <a:pt x="3143745" y="4064340"/>
                  </a:cubicBezTo>
                  <a:cubicBezTo>
                    <a:pt x="2997400" y="4059895"/>
                    <a:pt x="2897333" y="3940193"/>
                    <a:pt x="2764328" y="4064340"/>
                  </a:cubicBezTo>
                  <a:cubicBezTo>
                    <a:pt x="2618488" y="4025989"/>
                    <a:pt x="2480820" y="3902617"/>
                    <a:pt x="2384910" y="4064340"/>
                  </a:cubicBezTo>
                  <a:cubicBezTo>
                    <a:pt x="2387658" y="4177895"/>
                    <a:pt x="2059124" y="3702059"/>
                    <a:pt x="1788682" y="4064340"/>
                  </a:cubicBezTo>
                  <a:cubicBezTo>
                    <a:pt x="1598767" y="4029452"/>
                    <a:pt x="1409148" y="4046451"/>
                    <a:pt x="1192454" y="4064340"/>
                  </a:cubicBezTo>
                  <a:cubicBezTo>
                    <a:pt x="941403" y="4054775"/>
                    <a:pt x="944626" y="4034205"/>
                    <a:pt x="813037" y="4064340"/>
                  </a:cubicBezTo>
                  <a:cubicBezTo>
                    <a:pt x="663810" y="4551737"/>
                    <a:pt x="324562" y="4344873"/>
                    <a:pt x="0" y="4064340"/>
                  </a:cubicBezTo>
                  <a:cubicBezTo>
                    <a:pt x="-45751" y="3767322"/>
                    <a:pt x="52887" y="3670805"/>
                    <a:pt x="0" y="3605647"/>
                  </a:cubicBezTo>
                  <a:cubicBezTo>
                    <a:pt x="-71638" y="3519314"/>
                    <a:pt x="1897" y="3250766"/>
                    <a:pt x="0" y="3065671"/>
                  </a:cubicBezTo>
                  <a:cubicBezTo>
                    <a:pt x="-52489" y="2868574"/>
                    <a:pt x="-3792" y="2678324"/>
                    <a:pt x="0" y="2525695"/>
                  </a:cubicBezTo>
                  <a:cubicBezTo>
                    <a:pt x="-25150" y="2410533"/>
                    <a:pt x="79144" y="2173009"/>
                    <a:pt x="0" y="2067003"/>
                  </a:cubicBezTo>
                  <a:cubicBezTo>
                    <a:pt x="-24560" y="1826020"/>
                    <a:pt x="47242" y="1675669"/>
                    <a:pt x="0" y="1486385"/>
                  </a:cubicBezTo>
                  <a:cubicBezTo>
                    <a:pt x="-70023" y="1228965"/>
                    <a:pt x="29276" y="1130294"/>
                    <a:pt x="0" y="865120"/>
                  </a:cubicBezTo>
                  <a:cubicBezTo>
                    <a:pt x="-2892" y="554834"/>
                    <a:pt x="46721" y="246786"/>
                    <a:pt x="0" y="0"/>
                  </a:cubicBezTo>
                  <a:cubicBezTo>
                    <a:pt x="220249" y="-1660"/>
                    <a:pt x="390257" y="93900"/>
                    <a:pt x="676284" y="0"/>
                  </a:cubicBezTo>
                  <a:cubicBezTo>
                    <a:pt x="963292" y="-48683"/>
                    <a:pt x="993623" y="42696"/>
                    <a:pt x="1230617" y="0"/>
                  </a:cubicBezTo>
                  <a:cubicBezTo>
                    <a:pt x="1465230" y="56088"/>
                    <a:pt x="1580031" y="-7976"/>
                    <a:pt x="1723973" y="0"/>
                  </a:cubicBezTo>
                  <a:cubicBezTo>
                    <a:pt x="1872056" y="-6182"/>
                    <a:pt x="2011803" y="155648"/>
                    <a:pt x="2217328" y="0"/>
                  </a:cubicBezTo>
                  <a:cubicBezTo>
                    <a:pt x="2416103" y="202764"/>
                    <a:pt x="2623499" y="94499"/>
                    <a:pt x="2893614" y="0"/>
                  </a:cubicBezTo>
                  <a:cubicBezTo>
                    <a:pt x="3077431" y="80260"/>
                    <a:pt x="3210674" y="130728"/>
                    <a:pt x="3508923" y="0"/>
                  </a:cubicBezTo>
                  <a:cubicBezTo>
                    <a:pt x="3776622" y="-25635"/>
                    <a:pt x="3834548" y="-8848"/>
                    <a:pt x="4185208" y="0"/>
                  </a:cubicBezTo>
                  <a:cubicBezTo>
                    <a:pt x="4498329" y="-103247"/>
                    <a:pt x="4442863" y="63581"/>
                    <a:pt x="4617588" y="0"/>
                  </a:cubicBezTo>
                  <a:cubicBezTo>
                    <a:pt x="4779831" y="-6758"/>
                    <a:pt x="4974896" y="-4168"/>
                    <a:pt x="5049967" y="0"/>
                  </a:cubicBezTo>
                  <a:cubicBezTo>
                    <a:pt x="5141715" y="90556"/>
                    <a:pt x="5376804" y="-87789"/>
                    <a:pt x="5482346" y="0"/>
                  </a:cubicBezTo>
                  <a:cubicBezTo>
                    <a:pt x="5646359" y="-183331"/>
                    <a:pt x="5752596" y="-152661"/>
                    <a:pt x="6097656" y="0"/>
                  </a:cubicBezTo>
                  <a:cubicBezTo>
                    <a:pt x="6106626" y="239268"/>
                    <a:pt x="6078025" y="324575"/>
                    <a:pt x="6097656" y="564487"/>
                  </a:cubicBezTo>
                  <a:cubicBezTo>
                    <a:pt x="6092720" y="806298"/>
                    <a:pt x="6077478" y="811050"/>
                    <a:pt x="6097656" y="1027370"/>
                  </a:cubicBezTo>
                  <a:cubicBezTo>
                    <a:pt x="6092176" y="1208544"/>
                    <a:pt x="6100132" y="1328410"/>
                    <a:pt x="6097656" y="1524118"/>
                  </a:cubicBezTo>
                  <a:cubicBezTo>
                    <a:pt x="6134432" y="1704975"/>
                    <a:pt x="6047822" y="1832593"/>
                    <a:pt x="6097656" y="2088610"/>
                  </a:cubicBezTo>
                  <a:cubicBezTo>
                    <a:pt x="6107006" y="2375307"/>
                    <a:pt x="6081100" y="2397395"/>
                    <a:pt x="6097656" y="2720838"/>
                  </a:cubicBezTo>
                  <a:cubicBezTo>
                    <a:pt x="6111190" y="2985360"/>
                    <a:pt x="6069957" y="3163631"/>
                    <a:pt x="6097656" y="3386935"/>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60F01C-9A87-5984-4047-E68665AAF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227" y="386134"/>
            <a:ext cx="8565931" cy="2844157"/>
          </a:xfrm>
          <a:prstGeom prst="rect">
            <a:avLst/>
          </a:prstGeom>
        </p:spPr>
      </p:pic>
      <p:pic>
        <p:nvPicPr>
          <p:cNvPr id="9" name="Picture 8">
            <a:extLst>
              <a:ext uri="{FF2B5EF4-FFF2-40B4-BE49-F238E27FC236}">
                <a16:creationId xmlns:a16="http://schemas.microsoft.com/office/drawing/2014/main" id="{56F39712-D72F-94DB-50A7-C39F69F87699}"/>
              </a:ext>
            </a:extLst>
          </p:cNvPr>
          <p:cNvPicPr>
            <a:picLocks noChangeAspect="1"/>
          </p:cNvPicPr>
          <p:nvPr/>
        </p:nvPicPr>
        <p:blipFill rotWithShape="1">
          <a:blip r:embed="rId4">
            <a:extLst>
              <a:ext uri="{28A0092B-C50C-407E-A947-70E740481C1C}">
                <a14:useLocalDpi xmlns:a14="http://schemas.microsoft.com/office/drawing/2010/main" val="0"/>
              </a:ext>
            </a:extLst>
          </a:blip>
          <a:srcRect t="18270" r="79770"/>
          <a:stretch/>
        </p:blipFill>
        <p:spPr>
          <a:xfrm>
            <a:off x="345227" y="3368344"/>
            <a:ext cx="2995999" cy="3603476"/>
          </a:xfrm>
          <a:prstGeom prst="rect">
            <a:avLst/>
          </a:prstGeom>
        </p:spPr>
      </p:pic>
      <p:pic>
        <p:nvPicPr>
          <p:cNvPr id="10" name="Picture 9">
            <a:extLst>
              <a:ext uri="{FF2B5EF4-FFF2-40B4-BE49-F238E27FC236}">
                <a16:creationId xmlns:a16="http://schemas.microsoft.com/office/drawing/2014/main" id="{7145B862-852B-12E4-0E25-55AE1BB88E07}"/>
              </a:ext>
            </a:extLst>
          </p:cNvPr>
          <p:cNvPicPr>
            <a:picLocks noChangeAspect="1"/>
          </p:cNvPicPr>
          <p:nvPr/>
        </p:nvPicPr>
        <p:blipFill rotWithShape="1">
          <a:blip r:embed="rId4">
            <a:extLst>
              <a:ext uri="{28A0092B-C50C-407E-A947-70E740481C1C}">
                <a14:useLocalDpi xmlns:a14="http://schemas.microsoft.com/office/drawing/2010/main" val="0"/>
              </a:ext>
            </a:extLst>
          </a:blip>
          <a:srcRect l="44168" t="-4658" r="35602" b="22928"/>
          <a:stretch/>
        </p:blipFill>
        <p:spPr>
          <a:xfrm rot="21386784">
            <a:off x="8777890" y="3163585"/>
            <a:ext cx="3062634" cy="3716893"/>
          </a:xfrm>
          <a:prstGeom prst="rect">
            <a:avLst/>
          </a:prstGeom>
        </p:spPr>
      </p:pic>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a:t>- Đ</a:t>
            </a:r>
            <a:r>
              <a:rPr lang="vi-VN" sz="3200"/>
              <a:t>ề 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8141B6-6650-FE45-6B19-221B0CD1744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074"/>
          <a:stretch/>
        </p:blipFill>
        <p:spPr>
          <a:xfrm>
            <a:off x="4781550" y="2968200"/>
            <a:ext cx="6890694" cy="3889799"/>
          </a:xfrm>
          <a:prstGeom prst="rect">
            <a:avLst/>
          </a:prstGeom>
        </p:spPr>
      </p:pic>
      <p:pic>
        <p:nvPicPr>
          <p:cNvPr id="7" name="Picture 6">
            <a:extLst>
              <a:ext uri="{FF2B5EF4-FFF2-40B4-BE49-F238E27FC236}">
                <a16:creationId xmlns:a16="http://schemas.microsoft.com/office/drawing/2014/main" id="{21FB44C0-B384-EA1B-68CD-E10402C9F7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775" t="-1953" r="66809" b="70796"/>
          <a:stretch/>
        </p:blipFill>
        <p:spPr>
          <a:xfrm>
            <a:off x="-1567203" y="2222583"/>
            <a:ext cx="3901924" cy="1862049"/>
          </a:xfrm>
          <a:prstGeom prst="rect">
            <a:avLst/>
          </a:prstGeom>
        </p:spPr>
      </p:pic>
      <p:pic>
        <p:nvPicPr>
          <p:cNvPr id="4" name="Picture 3">
            <a:extLst>
              <a:ext uri="{FF2B5EF4-FFF2-40B4-BE49-F238E27FC236}">
                <a16:creationId xmlns:a16="http://schemas.microsoft.com/office/drawing/2014/main" id="{3D619DCD-BA33-9F78-2851-4FEF0FFE807B}"/>
              </a:ext>
            </a:extLst>
          </p:cNvPr>
          <p:cNvPicPr>
            <a:picLocks noChangeAspect="1"/>
          </p:cNvPicPr>
          <p:nvPr/>
        </p:nvPicPr>
        <p:blipFill rotWithShape="1">
          <a:blip r:embed="rId4">
            <a:extLst>
              <a:ext uri="{28A0092B-C50C-407E-A947-70E740481C1C}">
                <a14:useLocalDpi xmlns:a14="http://schemas.microsoft.com/office/drawing/2010/main" val="0"/>
              </a:ext>
            </a:extLst>
          </a:blip>
          <a:srcRect b="57972"/>
          <a:stretch/>
        </p:blipFill>
        <p:spPr>
          <a:xfrm>
            <a:off x="1784874" y="462840"/>
            <a:ext cx="5590318" cy="1759743"/>
          </a:xfrm>
          <a:prstGeom prst="rect">
            <a:avLst/>
          </a:prstGeom>
        </p:spPr>
      </p:pic>
      <p:pic>
        <p:nvPicPr>
          <p:cNvPr id="9" name="Picture 8">
            <a:extLst>
              <a:ext uri="{FF2B5EF4-FFF2-40B4-BE49-F238E27FC236}">
                <a16:creationId xmlns:a16="http://schemas.microsoft.com/office/drawing/2014/main" id="{3D619DCD-BA33-9F78-2851-4FEF0FFE80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502" b="89520" l="9648" r="87163"/>
                    </a14:imgEffect>
                  </a14:imgLayer>
                </a14:imgProps>
              </a:ext>
              <a:ext uri="{28A0092B-C50C-407E-A947-70E740481C1C}">
                <a14:useLocalDpi xmlns:a14="http://schemas.microsoft.com/office/drawing/2010/main" val="0"/>
              </a:ext>
            </a:extLst>
          </a:blip>
          <a:srcRect l="-3067" t="40696" r="3067" b="5045"/>
          <a:stretch/>
        </p:blipFill>
        <p:spPr>
          <a:xfrm>
            <a:off x="5418022" y="696280"/>
            <a:ext cx="5590318" cy="2271920"/>
          </a:xfrm>
          <a:prstGeom prst="rect">
            <a:avLst/>
          </a:prstGeom>
        </p:spPr>
      </p:pic>
    </p:spTree>
    <p:extLst>
      <p:ext uri="{BB962C8B-B14F-4D97-AF65-F5344CB8AC3E}">
        <p14:creationId xmlns:p14="http://schemas.microsoft.com/office/powerpoint/2010/main" val="17796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1"/>
                  </a:moveTo>
                  <a:cubicBezTo>
                    <a:pt x="-17516" y="120717"/>
                    <a:pt x="110481" y="6227"/>
                    <a:pt x="205121" y="0"/>
                  </a:cubicBezTo>
                  <a:cubicBezTo>
                    <a:pt x="3245044" y="270235"/>
                    <a:pt x="8404557" y="130942"/>
                    <a:pt x="10267803" y="0"/>
                  </a:cubicBezTo>
                  <a:cubicBezTo>
                    <a:pt x="10397569" y="833"/>
                    <a:pt x="10496228" y="99753"/>
                    <a:pt x="10472925" y="244441"/>
                  </a:cubicBezTo>
                  <a:cubicBezTo>
                    <a:pt x="10451172" y="346674"/>
                    <a:pt x="10447203" y="847839"/>
                    <a:pt x="10472925" y="1222178"/>
                  </a:cubicBezTo>
                  <a:cubicBezTo>
                    <a:pt x="10500281" y="1349770"/>
                    <a:pt x="10368775" y="1511693"/>
                    <a:pt x="10267803" y="1466620"/>
                  </a:cubicBezTo>
                  <a:cubicBezTo>
                    <a:pt x="6610222" y="1096324"/>
                    <a:pt x="2103313" y="1288494"/>
                    <a:pt x="205121" y="1466620"/>
                  </a:cubicBezTo>
                  <a:cubicBezTo>
                    <a:pt x="63950" y="1483600"/>
                    <a:pt x="5752" y="1366890"/>
                    <a:pt x="0" y="1222178"/>
                  </a:cubicBezTo>
                  <a:cubicBezTo>
                    <a:pt x="117885" y="1018778"/>
                    <a:pt x="1396" y="701611"/>
                    <a:pt x="0" y="244441"/>
                  </a:cubicBezTo>
                  <a:close/>
                </a:path>
                <a:path w="10472925" h="1466620" stroke="0" extrusionOk="0">
                  <a:moveTo>
                    <a:pt x="0" y="244441"/>
                  </a:moveTo>
                  <a:cubicBezTo>
                    <a:pt x="2705" y="92367"/>
                    <a:pt x="118979" y="10355"/>
                    <a:pt x="205121" y="0"/>
                  </a:cubicBezTo>
                  <a:cubicBezTo>
                    <a:pt x="2866872" y="-68237"/>
                    <a:pt x="8573739" y="51229"/>
                    <a:pt x="10267803" y="0"/>
                  </a:cubicBezTo>
                  <a:cubicBezTo>
                    <a:pt x="10360610" y="12945"/>
                    <a:pt x="10466248" y="108083"/>
                    <a:pt x="10472925" y="244441"/>
                  </a:cubicBezTo>
                  <a:cubicBezTo>
                    <a:pt x="10491421" y="741575"/>
                    <a:pt x="10403206" y="825712"/>
                    <a:pt x="10472925" y="1222178"/>
                  </a:cubicBezTo>
                  <a:cubicBezTo>
                    <a:pt x="10457292" y="1361276"/>
                    <a:pt x="10393328" y="1499971"/>
                    <a:pt x="10267803" y="1466620"/>
                  </a:cubicBezTo>
                  <a:cubicBezTo>
                    <a:pt x="8356429" y="1228870"/>
                    <a:pt x="3478984" y="1488938"/>
                    <a:pt x="205121" y="1466620"/>
                  </a:cubicBezTo>
                  <a:cubicBezTo>
                    <a:pt x="85267" y="1460757"/>
                    <a:pt x="-7782" y="1348533"/>
                    <a:pt x="0" y="1222178"/>
                  </a:cubicBezTo>
                  <a:cubicBezTo>
                    <a:pt x="70494" y="982116"/>
                    <a:pt x="83650" y="738892"/>
                    <a:pt x="0" y="244441"/>
                  </a:cubicBezTo>
                  <a:close/>
                </a:path>
                <a:path w="10472925" h="1466620" fill="none" stroke="0" extrusionOk="0">
                  <a:moveTo>
                    <a:pt x="0" y="244441"/>
                  </a:moveTo>
                  <a:cubicBezTo>
                    <a:pt x="631" y="104073"/>
                    <a:pt x="124451" y="5976"/>
                    <a:pt x="205121" y="0"/>
                  </a:cubicBezTo>
                  <a:cubicBezTo>
                    <a:pt x="3353367" y="172419"/>
                    <a:pt x="8410320" y="-38069"/>
                    <a:pt x="10267803" y="0"/>
                  </a:cubicBezTo>
                  <a:cubicBezTo>
                    <a:pt x="10388927" y="17386"/>
                    <a:pt x="10478994" y="97565"/>
                    <a:pt x="10472925" y="244441"/>
                  </a:cubicBezTo>
                  <a:cubicBezTo>
                    <a:pt x="10394102" y="324647"/>
                    <a:pt x="10449634" y="870398"/>
                    <a:pt x="10472925" y="1222178"/>
                  </a:cubicBezTo>
                  <a:cubicBezTo>
                    <a:pt x="10460440" y="1364706"/>
                    <a:pt x="10379164" y="1503143"/>
                    <a:pt x="10267803" y="1466620"/>
                  </a:cubicBezTo>
                  <a:cubicBezTo>
                    <a:pt x="6821952" y="1293456"/>
                    <a:pt x="2252782" y="1596558"/>
                    <a:pt x="205121" y="1466620"/>
                  </a:cubicBezTo>
                  <a:cubicBezTo>
                    <a:pt x="73233" y="1470553"/>
                    <a:pt x="8132" y="1353265"/>
                    <a:pt x="0" y="1222178"/>
                  </a:cubicBezTo>
                  <a:cubicBezTo>
                    <a:pt x="47751" y="1018060"/>
                    <a:pt x="-110711" y="733221"/>
                    <a:pt x="0" y="244441"/>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8 h 4064340"/>
                <a:gd name="connsiteX14" fmla="*/ 6097656 w 6097656"/>
                <a:gd name="connsiteY14" fmla="*/ 1162846 h 4064340"/>
                <a:gd name="connsiteX15" fmla="*/ 6097656 w 6097656"/>
                <a:gd name="connsiteY15" fmla="*/ 1795075 h 4064340"/>
                <a:gd name="connsiteX16" fmla="*/ 6097656 w 6097656"/>
                <a:gd name="connsiteY16" fmla="*/ 2257954 h 4064340"/>
                <a:gd name="connsiteX17" fmla="*/ 6097656 w 6097656"/>
                <a:gd name="connsiteY17" fmla="*/ 2754706 h 4064340"/>
                <a:gd name="connsiteX18" fmla="*/ 6097656 w 6097656"/>
                <a:gd name="connsiteY18" fmla="*/ 3386934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9 h 4064340"/>
                <a:gd name="connsiteX33" fmla="*/ 0 w 6097656"/>
                <a:gd name="connsiteY33" fmla="*/ 2984384 h 4064340"/>
                <a:gd name="connsiteX34" fmla="*/ 0 w 6097656"/>
                <a:gd name="connsiteY34" fmla="*/ 2525695 h 4064340"/>
                <a:gd name="connsiteX35" fmla="*/ 0 w 6097656"/>
                <a:gd name="connsiteY35" fmla="*/ 1945074 h 4064340"/>
                <a:gd name="connsiteX36" fmla="*/ 0 w 6097656"/>
                <a:gd name="connsiteY36" fmla="*/ 1323812 h 4064340"/>
                <a:gd name="connsiteX37" fmla="*/ 0 w 6097656"/>
                <a:gd name="connsiteY37" fmla="*/ 743191 h 4064340"/>
                <a:gd name="connsiteX38" fmla="*/ 0 w 6097656"/>
                <a:gd name="connsiteY38" fmla="*/ 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9275 w 6097656"/>
                <a:gd name="connsiteY3" fmla="*/ 3705313 h 4064340"/>
                <a:gd name="connsiteX4" fmla="*/ 5420251 w 6097656"/>
                <a:gd name="connsiteY4" fmla="*/ 406434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4 h 4064340"/>
                <a:gd name="connsiteX16" fmla="*/ 0 w 6097656"/>
                <a:gd name="connsiteY16" fmla="*/ 2903098 h 4064340"/>
                <a:gd name="connsiteX17" fmla="*/ 0 w 6097656"/>
                <a:gd name="connsiteY17" fmla="*/ 2322477 h 4064340"/>
                <a:gd name="connsiteX18" fmla="*/ 0 w 6097656"/>
                <a:gd name="connsiteY18" fmla="*/ 1701214 h 4064340"/>
                <a:gd name="connsiteX19" fmla="*/ 0 w 6097656"/>
                <a:gd name="connsiteY19" fmla="*/ 1242525 h 4064340"/>
                <a:gd name="connsiteX20" fmla="*/ 0 w 6097656"/>
                <a:gd name="connsiteY20" fmla="*/ 580617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9 h 4064340"/>
                <a:gd name="connsiteX34" fmla="*/ 6097656 w 6097656"/>
                <a:gd name="connsiteY34" fmla="*/ 1027367 h 4064340"/>
                <a:gd name="connsiteX35" fmla="*/ 6097656 w 6097656"/>
                <a:gd name="connsiteY35" fmla="*/ 1524120 h 4064340"/>
                <a:gd name="connsiteX36" fmla="*/ 6097656 w 6097656"/>
                <a:gd name="connsiteY36" fmla="*/ 2088608 h 4064340"/>
                <a:gd name="connsiteX37" fmla="*/ 6097656 w 6097656"/>
                <a:gd name="connsiteY37" fmla="*/ 2686966 h 4064340"/>
                <a:gd name="connsiteX38" fmla="*/ 6097656 w 6097656"/>
                <a:gd name="connsiteY38"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60662" y="-120067"/>
                    <a:pt x="353522" y="298244"/>
                    <a:pt x="554331" y="0"/>
                  </a:cubicBezTo>
                  <a:cubicBezTo>
                    <a:pt x="654453" y="-210430"/>
                    <a:pt x="1019295" y="-39405"/>
                    <a:pt x="1169640" y="0"/>
                  </a:cubicBezTo>
                  <a:cubicBezTo>
                    <a:pt x="1336322" y="-172395"/>
                    <a:pt x="1421923" y="79363"/>
                    <a:pt x="1602020" y="0"/>
                  </a:cubicBezTo>
                  <a:cubicBezTo>
                    <a:pt x="1733078" y="-200638"/>
                    <a:pt x="2139176" y="7785"/>
                    <a:pt x="2278305" y="0"/>
                  </a:cubicBezTo>
                  <a:cubicBezTo>
                    <a:pt x="2401380" y="120588"/>
                    <a:pt x="2658639" y="33748"/>
                    <a:pt x="2893614" y="0"/>
                  </a:cubicBezTo>
                  <a:cubicBezTo>
                    <a:pt x="2951702" y="-182112"/>
                    <a:pt x="3304951" y="223127"/>
                    <a:pt x="3569899" y="0"/>
                  </a:cubicBezTo>
                  <a:cubicBezTo>
                    <a:pt x="3863585" y="-12988"/>
                    <a:pt x="3862879" y="28681"/>
                    <a:pt x="3941302" y="0"/>
                  </a:cubicBezTo>
                  <a:cubicBezTo>
                    <a:pt x="4065741" y="62605"/>
                    <a:pt x="4406882" y="-15869"/>
                    <a:pt x="4556611" y="0"/>
                  </a:cubicBezTo>
                  <a:cubicBezTo>
                    <a:pt x="4799320" y="-54699"/>
                    <a:pt x="4858946" y="45139"/>
                    <a:pt x="5110943" y="0"/>
                  </a:cubicBezTo>
                  <a:cubicBezTo>
                    <a:pt x="5367912" y="-37564"/>
                    <a:pt x="5308507" y="46556"/>
                    <a:pt x="5482346" y="0"/>
                  </a:cubicBezTo>
                  <a:cubicBezTo>
                    <a:pt x="5592121" y="-139601"/>
                    <a:pt x="5690200" y="132763"/>
                    <a:pt x="5802307" y="0"/>
                  </a:cubicBezTo>
                  <a:cubicBezTo>
                    <a:pt x="5856380" y="-152004"/>
                    <a:pt x="5985526" y="631"/>
                    <a:pt x="6097656" y="0"/>
                  </a:cubicBezTo>
                  <a:cubicBezTo>
                    <a:pt x="6144136" y="228495"/>
                    <a:pt x="6055624" y="196449"/>
                    <a:pt x="6097656" y="530618"/>
                  </a:cubicBezTo>
                  <a:cubicBezTo>
                    <a:pt x="6148223" y="772619"/>
                    <a:pt x="6094188" y="944896"/>
                    <a:pt x="6097656" y="1162846"/>
                  </a:cubicBezTo>
                  <a:cubicBezTo>
                    <a:pt x="6182931" y="1386467"/>
                    <a:pt x="6071249" y="1699695"/>
                    <a:pt x="6097656" y="1795075"/>
                  </a:cubicBezTo>
                  <a:cubicBezTo>
                    <a:pt x="6152248" y="2008455"/>
                    <a:pt x="6066475" y="2076868"/>
                    <a:pt x="6097656" y="2257954"/>
                  </a:cubicBezTo>
                  <a:cubicBezTo>
                    <a:pt x="6100529" y="2461817"/>
                    <a:pt x="6089238" y="2618711"/>
                    <a:pt x="6097656" y="2754706"/>
                  </a:cubicBezTo>
                  <a:cubicBezTo>
                    <a:pt x="6076225" y="2900816"/>
                    <a:pt x="6058120" y="3191429"/>
                    <a:pt x="6097656" y="3386934"/>
                  </a:cubicBezTo>
                  <a:cubicBezTo>
                    <a:pt x="6062881" y="3554213"/>
                    <a:pt x="5903529" y="3676279"/>
                    <a:pt x="5772501" y="3712088"/>
                  </a:cubicBezTo>
                  <a:cubicBezTo>
                    <a:pt x="5618943" y="3810344"/>
                    <a:pt x="5565842" y="3890774"/>
                    <a:pt x="5420251" y="4064340"/>
                  </a:cubicBezTo>
                  <a:cubicBezTo>
                    <a:pt x="5295327" y="4116409"/>
                    <a:pt x="5171069" y="4148585"/>
                    <a:pt x="4986631" y="4064340"/>
                  </a:cubicBezTo>
                  <a:cubicBezTo>
                    <a:pt x="4769959" y="4323202"/>
                    <a:pt x="4641128" y="4223616"/>
                    <a:pt x="4498808" y="4064340"/>
                  </a:cubicBezTo>
                  <a:cubicBezTo>
                    <a:pt x="4422426" y="4038641"/>
                    <a:pt x="4236862" y="4046425"/>
                    <a:pt x="4065188" y="4064340"/>
                  </a:cubicBezTo>
                  <a:cubicBezTo>
                    <a:pt x="3917397" y="4183845"/>
                    <a:pt x="3775491" y="3879386"/>
                    <a:pt x="3577365" y="4064340"/>
                  </a:cubicBezTo>
                  <a:cubicBezTo>
                    <a:pt x="3339167" y="4241262"/>
                    <a:pt x="3138954" y="3946221"/>
                    <a:pt x="2981138" y="4064340"/>
                  </a:cubicBezTo>
                  <a:cubicBezTo>
                    <a:pt x="2892973" y="4230162"/>
                    <a:pt x="2696610" y="4058040"/>
                    <a:pt x="2547517" y="4064340"/>
                  </a:cubicBezTo>
                  <a:cubicBezTo>
                    <a:pt x="2347233" y="4127591"/>
                    <a:pt x="2294848" y="4139788"/>
                    <a:pt x="2059695" y="4064340"/>
                  </a:cubicBezTo>
                  <a:cubicBezTo>
                    <a:pt x="1841198" y="4073965"/>
                    <a:pt x="1813059" y="4014767"/>
                    <a:pt x="1680277" y="4064340"/>
                  </a:cubicBezTo>
                  <a:cubicBezTo>
                    <a:pt x="1533309" y="4279364"/>
                    <a:pt x="1291259" y="4136437"/>
                    <a:pt x="1084049" y="4064340"/>
                  </a:cubicBezTo>
                  <a:cubicBezTo>
                    <a:pt x="886107" y="3910547"/>
                    <a:pt x="795701" y="4019899"/>
                    <a:pt x="487822" y="4064340"/>
                  </a:cubicBezTo>
                  <a:cubicBezTo>
                    <a:pt x="193874" y="4066945"/>
                    <a:pt x="168399" y="4029232"/>
                    <a:pt x="0" y="4064340"/>
                  </a:cubicBezTo>
                  <a:cubicBezTo>
                    <a:pt x="-21838" y="3887724"/>
                    <a:pt x="67396" y="3740814"/>
                    <a:pt x="0" y="3483719"/>
                  </a:cubicBezTo>
                  <a:cubicBezTo>
                    <a:pt x="-51770" y="3333706"/>
                    <a:pt x="59650" y="3189077"/>
                    <a:pt x="0" y="2984384"/>
                  </a:cubicBezTo>
                  <a:cubicBezTo>
                    <a:pt x="-31394" y="2738329"/>
                    <a:pt x="38848" y="2791155"/>
                    <a:pt x="0" y="2525695"/>
                  </a:cubicBezTo>
                  <a:cubicBezTo>
                    <a:pt x="-75403" y="2323541"/>
                    <a:pt x="64670" y="2137636"/>
                    <a:pt x="0" y="1945074"/>
                  </a:cubicBezTo>
                  <a:cubicBezTo>
                    <a:pt x="-30999" y="1762976"/>
                    <a:pt x="13140" y="1626181"/>
                    <a:pt x="0" y="1323812"/>
                  </a:cubicBezTo>
                  <a:cubicBezTo>
                    <a:pt x="9608" y="1048051"/>
                    <a:pt x="40269" y="793709"/>
                    <a:pt x="0" y="743191"/>
                  </a:cubicBezTo>
                  <a:cubicBezTo>
                    <a:pt x="-64128" y="680873"/>
                    <a:pt x="64080" y="242328"/>
                    <a:pt x="0" y="0"/>
                  </a:cubicBezTo>
                  <a:close/>
                </a:path>
                <a:path w="6097656" h="4064340" fill="darkenLess" stroke="0" extrusionOk="0">
                  <a:moveTo>
                    <a:pt x="5420251" y="4064340"/>
                  </a:moveTo>
                  <a:cubicBezTo>
                    <a:pt x="5412908" y="3806986"/>
                    <a:pt x="5480973" y="3650817"/>
                    <a:pt x="5555732" y="3522413"/>
                  </a:cubicBezTo>
                  <a:cubicBezTo>
                    <a:pt x="5718175" y="3514245"/>
                    <a:pt x="5844958" y="3641233"/>
                    <a:pt x="6097656" y="3386934"/>
                  </a:cubicBezTo>
                  <a:cubicBezTo>
                    <a:pt x="5962426" y="3514174"/>
                    <a:pt x="5818315" y="3669681"/>
                    <a:pt x="5779275" y="3705313"/>
                  </a:cubicBezTo>
                  <a:cubicBezTo>
                    <a:pt x="5767789" y="3973039"/>
                    <a:pt x="5520901" y="3790616"/>
                    <a:pt x="5420251" y="4064340"/>
                  </a:cubicBezTo>
                  <a:close/>
                </a:path>
                <a:path w="6097656" h="4064340" fill="none" extrusionOk="0">
                  <a:moveTo>
                    <a:pt x="5420251" y="4064340"/>
                  </a:moveTo>
                  <a:cubicBezTo>
                    <a:pt x="5443556" y="4006083"/>
                    <a:pt x="5518836" y="3682567"/>
                    <a:pt x="5555732" y="3522413"/>
                  </a:cubicBezTo>
                  <a:cubicBezTo>
                    <a:pt x="5821715" y="3471192"/>
                    <a:pt x="5848658" y="3487740"/>
                    <a:pt x="6097656" y="3386934"/>
                  </a:cubicBezTo>
                  <a:cubicBezTo>
                    <a:pt x="6004943" y="3513269"/>
                    <a:pt x="5820272" y="3657301"/>
                    <a:pt x="5745405" y="3739182"/>
                  </a:cubicBezTo>
                  <a:cubicBezTo>
                    <a:pt x="5610341" y="3931498"/>
                    <a:pt x="5521518" y="4095021"/>
                    <a:pt x="5420251" y="4064340"/>
                  </a:cubicBezTo>
                  <a:cubicBezTo>
                    <a:pt x="5306512" y="3962745"/>
                    <a:pt x="5210667" y="3934248"/>
                    <a:pt x="5040833" y="4064340"/>
                  </a:cubicBezTo>
                  <a:cubicBezTo>
                    <a:pt x="4861715" y="4191026"/>
                    <a:pt x="4766509" y="4121743"/>
                    <a:pt x="4498808" y="4064340"/>
                  </a:cubicBezTo>
                  <a:cubicBezTo>
                    <a:pt x="4238556" y="4135479"/>
                    <a:pt x="4245500" y="4037407"/>
                    <a:pt x="4010985" y="4064340"/>
                  </a:cubicBezTo>
                  <a:cubicBezTo>
                    <a:pt x="3784654" y="4086843"/>
                    <a:pt x="3722550" y="4063013"/>
                    <a:pt x="3631568" y="4064340"/>
                  </a:cubicBezTo>
                  <a:cubicBezTo>
                    <a:pt x="3497331" y="4167004"/>
                    <a:pt x="3268216" y="3864139"/>
                    <a:pt x="3143745" y="4064340"/>
                  </a:cubicBezTo>
                  <a:cubicBezTo>
                    <a:pt x="2989268" y="4231870"/>
                    <a:pt x="2928595" y="3964471"/>
                    <a:pt x="2764328" y="4064340"/>
                  </a:cubicBezTo>
                  <a:cubicBezTo>
                    <a:pt x="2580176" y="4022617"/>
                    <a:pt x="2518076" y="4004116"/>
                    <a:pt x="2384910" y="4064340"/>
                  </a:cubicBezTo>
                  <a:cubicBezTo>
                    <a:pt x="2253700" y="4046144"/>
                    <a:pt x="1967962" y="3828647"/>
                    <a:pt x="1788682" y="4064340"/>
                  </a:cubicBezTo>
                  <a:cubicBezTo>
                    <a:pt x="1637845" y="4129874"/>
                    <a:pt x="1454377" y="3944968"/>
                    <a:pt x="1192454" y="4064340"/>
                  </a:cubicBezTo>
                  <a:cubicBezTo>
                    <a:pt x="953225" y="4077771"/>
                    <a:pt x="940023" y="4005848"/>
                    <a:pt x="813037" y="4064340"/>
                  </a:cubicBezTo>
                  <a:cubicBezTo>
                    <a:pt x="668593" y="3653537"/>
                    <a:pt x="260364" y="4134736"/>
                    <a:pt x="0" y="4064340"/>
                  </a:cubicBezTo>
                  <a:cubicBezTo>
                    <a:pt x="-52935" y="3913470"/>
                    <a:pt x="53703" y="3739913"/>
                    <a:pt x="0" y="3605647"/>
                  </a:cubicBezTo>
                  <a:cubicBezTo>
                    <a:pt x="-48775" y="3460520"/>
                    <a:pt x="54999" y="3181623"/>
                    <a:pt x="0" y="3065671"/>
                  </a:cubicBezTo>
                  <a:cubicBezTo>
                    <a:pt x="-45888" y="2936093"/>
                    <a:pt x="-11857" y="2698399"/>
                    <a:pt x="0" y="2525695"/>
                  </a:cubicBezTo>
                  <a:cubicBezTo>
                    <a:pt x="14471" y="2328134"/>
                    <a:pt x="24538" y="2202005"/>
                    <a:pt x="0" y="2067006"/>
                  </a:cubicBezTo>
                  <a:cubicBezTo>
                    <a:pt x="-55831" y="1932318"/>
                    <a:pt x="57907" y="1630024"/>
                    <a:pt x="0" y="1486385"/>
                  </a:cubicBezTo>
                  <a:cubicBezTo>
                    <a:pt x="-9481" y="1206348"/>
                    <a:pt x="84046" y="1130465"/>
                    <a:pt x="0" y="865123"/>
                  </a:cubicBezTo>
                  <a:cubicBezTo>
                    <a:pt x="-59429" y="552571"/>
                    <a:pt x="54454" y="117617"/>
                    <a:pt x="0" y="0"/>
                  </a:cubicBezTo>
                  <a:cubicBezTo>
                    <a:pt x="192735" y="-333313"/>
                    <a:pt x="482999" y="193497"/>
                    <a:pt x="676284" y="0"/>
                  </a:cubicBezTo>
                  <a:cubicBezTo>
                    <a:pt x="914810" y="-81795"/>
                    <a:pt x="989642" y="57707"/>
                    <a:pt x="1230617" y="0"/>
                  </a:cubicBezTo>
                  <a:cubicBezTo>
                    <a:pt x="1512296" y="58341"/>
                    <a:pt x="1631440" y="-61466"/>
                    <a:pt x="1723973" y="0"/>
                  </a:cubicBezTo>
                  <a:cubicBezTo>
                    <a:pt x="1814009" y="93149"/>
                    <a:pt x="1950961" y="-52229"/>
                    <a:pt x="2217328" y="0"/>
                  </a:cubicBezTo>
                  <a:cubicBezTo>
                    <a:pt x="2450338" y="-21216"/>
                    <a:pt x="2577902" y="210960"/>
                    <a:pt x="2893614" y="0"/>
                  </a:cubicBezTo>
                  <a:cubicBezTo>
                    <a:pt x="3121808" y="17478"/>
                    <a:pt x="3164047" y="97526"/>
                    <a:pt x="3508923" y="0"/>
                  </a:cubicBezTo>
                  <a:cubicBezTo>
                    <a:pt x="3788238" y="-11736"/>
                    <a:pt x="3836691" y="82674"/>
                    <a:pt x="4185208" y="0"/>
                  </a:cubicBezTo>
                  <a:cubicBezTo>
                    <a:pt x="4492918" y="1220"/>
                    <a:pt x="4418283" y="-90427"/>
                    <a:pt x="4617588" y="0"/>
                  </a:cubicBezTo>
                  <a:cubicBezTo>
                    <a:pt x="4786135" y="-58735"/>
                    <a:pt x="4969079" y="60750"/>
                    <a:pt x="5049967" y="0"/>
                  </a:cubicBezTo>
                  <a:cubicBezTo>
                    <a:pt x="5140670" y="17677"/>
                    <a:pt x="5401114" y="-26231"/>
                    <a:pt x="5482346" y="0"/>
                  </a:cubicBezTo>
                  <a:cubicBezTo>
                    <a:pt x="5694388" y="223229"/>
                    <a:pt x="5842041" y="-90433"/>
                    <a:pt x="6097656" y="0"/>
                  </a:cubicBezTo>
                  <a:cubicBezTo>
                    <a:pt x="6151336" y="201724"/>
                    <a:pt x="6076920" y="259498"/>
                    <a:pt x="6097656" y="564488"/>
                  </a:cubicBezTo>
                  <a:cubicBezTo>
                    <a:pt x="6101664" y="847767"/>
                    <a:pt x="6064341" y="849345"/>
                    <a:pt x="6097656" y="1027367"/>
                  </a:cubicBezTo>
                  <a:cubicBezTo>
                    <a:pt x="6098789" y="1216972"/>
                    <a:pt x="6095256" y="1393974"/>
                    <a:pt x="6097656" y="1524120"/>
                  </a:cubicBezTo>
                  <a:cubicBezTo>
                    <a:pt x="6113703" y="1603307"/>
                    <a:pt x="6081350" y="1762774"/>
                    <a:pt x="6097656" y="2088608"/>
                  </a:cubicBezTo>
                  <a:cubicBezTo>
                    <a:pt x="6125059" y="2386182"/>
                    <a:pt x="6071949" y="2431664"/>
                    <a:pt x="6097656" y="2720836"/>
                  </a:cubicBezTo>
                  <a:cubicBezTo>
                    <a:pt x="6098158" y="3021529"/>
                    <a:pt x="6047762" y="3107823"/>
                    <a:pt x="6097656" y="3386934"/>
                  </a:cubicBezTo>
                </a:path>
                <a:path w="6097656" h="4064340" fill="none" stroke="0" extrusionOk="0">
                  <a:moveTo>
                    <a:pt x="5420251" y="4064340"/>
                  </a:moveTo>
                  <a:cubicBezTo>
                    <a:pt x="5406671" y="3848310"/>
                    <a:pt x="5578705" y="3791546"/>
                    <a:pt x="5555732" y="3522413"/>
                  </a:cubicBezTo>
                  <a:cubicBezTo>
                    <a:pt x="5768350" y="3581857"/>
                    <a:pt x="5896814" y="3515581"/>
                    <a:pt x="6097656" y="3386934"/>
                  </a:cubicBezTo>
                  <a:cubicBezTo>
                    <a:pt x="5985455" y="3533375"/>
                    <a:pt x="5842257" y="3551418"/>
                    <a:pt x="5772501" y="3712088"/>
                  </a:cubicBezTo>
                  <a:cubicBezTo>
                    <a:pt x="5714023" y="3728008"/>
                    <a:pt x="5498599" y="3870197"/>
                    <a:pt x="5420251" y="4064340"/>
                  </a:cubicBezTo>
                  <a:cubicBezTo>
                    <a:pt x="5349533" y="4076562"/>
                    <a:pt x="5150805" y="3995766"/>
                    <a:pt x="5040833" y="4064340"/>
                  </a:cubicBezTo>
                  <a:cubicBezTo>
                    <a:pt x="5009680" y="4006011"/>
                    <a:pt x="4565957" y="4089211"/>
                    <a:pt x="4390403" y="4064340"/>
                  </a:cubicBezTo>
                  <a:cubicBezTo>
                    <a:pt x="4169766" y="4156271"/>
                    <a:pt x="4195391" y="4084226"/>
                    <a:pt x="4010985" y="4064340"/>
                  </a:cubicBezTo>
                  <a:cubicBezTo>
                    <a:pt x="3727945" y="3879686"/>
                    <a:pt x="3577334" y="4355509"/>
                    <a:pt x="3414758" y="4064340"/>
                  </a:cubicBezTo>
                  <a:cubicBezTo>
                    <a:pt x="3184143" y="4152319"/>
                    <a:pt x="3115101" y="4061696"/>
                    <a:pt x="2926935" y="4064340"/>
                  </a:cubicBezTo>
                  <a:cubicBezTo>
                    <a:pt x="2774334" y="4096681"/>
                    <a:pt x="2595077" y="4124452"/>
                    <a:pt x="2439112" y="4064340"/>
                  </a:cubicBezTo>
                  <a:cubicBezTo>
                    <a:pt x="2324957" y="4216371"/>
                    <a:pt x="1955363" y="3922803"/>
                    <a:pt x="1788682" y="4064340"/>
                  </a:cubicBezTo>
                  <a:cubicBezTo>
                    <a:pt x="1668790" y="4208040"/>
                    <a:pt x="1301626" y="3889915"/>
                    <a:pt x="1138252" y="4064340"/>
                  </a:cubicBezTo>
                  <a:cubicBezTo>
                    <a:pt x="886075" y="4221708"/>
                    <a:pt x="741830" y="3993134"/>
                    <a:pt x="542024" y="4064340"/>
                  </a:cubicBezTo>
                  <a:cubicBezTo>
                    <a:pt x="370175" y="4067079"/>
                    <a:pt x="258388" y="3972197"/>
                    <a:pt x="0" y="4064340"/>
                  </a:cubicBezTo>
                  <a:cubicBezTo>
                    <a:pt x="-867" y="3882807"/>
                    <a:pt x="20669" y="3566989"/>
                    <a:pt x="0" y="3443074"/>
                  </a:cubicBezTo>
                  <a:cubicBezTo>
                    <a:pt x="-43596" y="3265056"/>
                    <a:pt x="35720" y="3156227"/>
                    <a:pt x="0" y="2903098"/>
                  </a:cubicBezTo>
                  <a:cubicBezTo>
                    <a:pt x="-35964" y="2811973"/>
                    <a:pt x="102993" y="2575718"/>
                    <a:pt x="0" y="2322477"/>
                  </a:cubicBezTo>
                  <a:cubicBezTo>
                    <a:pt x="-53071" y="2185383"/>
                    <a:pt x="21802" y="2060500"/>
                    <a:pt x="0" y="1701214"/>
                  </a:cubicBezTo>
                  <a:cubicBezTo>
                    <a:pt x="-23622" y="1492911"/>
                    <a:pt x="61915" y="1376933"/>
                    <a:pt x="0" y="1242525"/>
                  </a:cubicBezTo>
                  <a:cubicBezTo>
                    <a:pt x="-9748" y="1125562"/>
                    <a:pt x="47216" y="948319"/>
                    <a:pt x="0" y="580617"/>
                  </a:cubicBezTo>
                  <a:cubicBezTo>
                    <a:pt x="-24547" y="300405"/>
                    <a:pt x="27269" y="296217"/>
                    <a:pt x="0" y="0"/>
                  </a:cubicBezTo>
                  <a:cubicBezTo>
                    <a:pt x="205106" y="26561"/>
                    <a:pt x="283172" y="30267"/>
                    <a:pt x="554331" y="0"/>
                  </a:cubicBezTo>
                  <a:cubicBezTo>
                    <a:pt x="827408" y="-10776"/>
                    <a:pt x="836125" y="78136"/>
                    <a:pt x="1047687" y="0"/>
                  </a:cubicBezTo>
                  <a:cubicBezTo>
                    <a:pt x="1265626" y="-19729"/>
                    <a:pt x="1417694" y="1485"/>
                    <a:pt x="1480066" y="0"/>
                  </a:cubicBezTo>
                  <a:cubicBezTo>
                    <a:pt x="1536251" y="47729"/>
                    <a:pt x="1942904" y="120361"/>
                    <a:pt x="2156352" y="0"/>
                  </a:cubicBezTo>
                  <a:cubicBezTo>
                    <a:pt x="2282327" y="-72241"/>
                    <a:pt x="2482197" y="2165"/>
                    <a:pt x="2710684" y="0"/>
                  </a:cubicBezTo>
                  <a:cubicBezTo>
                    <a:pt x="2859223" y="54706"/>
                    <a:pt x="3078006" y="244990"/>
                    <a:pt x="3325993" y="0"/>
                  </a:cubicBezTo>
                  <a:cubicBezTo>
                    <a:pt x="3572410" y="-221955"/>
                    <a:pt x="3631140" y="28042"/>
                    <a:pt x="4002279" y="0"/>
                  </a:cubicBezTo>
                  <a:cubicBezTo>
                    <a:pt x="4340251" y="-177829"/>
                    <a:pt x="4455584" y="32711"/>
                    <a:pt x="4556611" y="0"/>
                  </a:cubicBezTo>
                  <a:cubicBezTo>
                    <a:pt x="4713418" y="-61959"/>
                    <a:pt x="4885339" y="-186878"/>
                    <a:pt x="4988990" y="0"/>
                  </a:cubicBezTo>
                  <a:cubicBezTo>
                    <a:pt x="5092118" y="49744"/>
                    <a:pt x="5295814" y="-153670"/>
                    <a:pt x="5421370" y="0"/>
                  </a:cubicBezTo>
                  <a:cubicBezTo>
                    <a:pt x="5513509" y="8511"/>
                    <a:pt x="5872275" y="-23838"/>
                    <a:pt x="6097656" y="0"/>
                  </a:cubicBezTo>
                  <a:cubicBezTo>
                    <a:pt x="6124027" y="90292"/>
                    <a:pt x="6059531" y="239391"/>
                    <a:pt x="6097656" y="462879"/>
                  </a:cubicBezTo>
                  <a:cubicBezTo>
                    <a:pt x="6123836" y="653381"/>
                    <a:pt x="6036830" y="927937"/>
                    <a:pt x="6097656" y="1027367"/>
                  </a:cubicBezTo>
                  <a:cubicBezTo>
                    <a:pt x="6132560" y="1097145"/>
                    <a:pt x="6107306" y="1388353"/>
                    <a:pt x="6097656" y="1524120"/>
                  </a:cubicBezTo>
                  <a:cubicBezTo>
                    <a:pt x="6122501" y="1663220"/>
                    <a:pt x="6068560" y="1936423"/>
                    <a:pt x="6097656" y="2088608"/>
                  </a:cubicBezTo>
                  <a:cubicBezTo>
                    <a:pt x="6187500" y="2288063"/>
                    <a:pt x="6063011" y="2412902"/>
                    <a:pt x="6097656" y="2686966"/>
                  </a:cubicBezTo>
                  <a:cubicBezTo>
                    <a:pt x="6169099" y="2805871"/>
                    <a:pt x="6007775" y="3245053"/>
                    <a:pt x="6097656" y="3386934"/>
                  </a:cubicBezTo>
                </a:path>
                <a:path w="6097656" h="4064340" fill="none" stroke="0" extrusionOk="0">
                  <a:moveTo>
                    <a:pt x="5420251" y="4064340"/>
                  </a:moveTo>
                  <a:cubicBezTo>
                    <a:pt x="5461144" y="3925411"/>
                    <a:pt x="5584998" y="3709567"/>
                    <a:pt x="5555732" y="3522413"/>
                  </a:cubicBezTo>
                  <a:cubicBezTo>
                    <a:pt x="5821357" y="3446946"/>
                    <a:pt x="5856501" y="3477326"/>
                    <a:pt x="6097656" y="3386934"/>
                  </a:cubicBezTo>
                  <a:cubicBezTo>
                    <a:pt x="6044676" y="3349323"/>
                    <a:pt x="5858565" y="3624398"/>
                    <a:pt x="5745405" y="3739182"/>
                  </a:cubicBezTo>
                  <a:cubicBezTo>
                    <a:pt x="5627397" y="3858294"/>
                    <a:pt x="5511475" y="4059512"/>
                    <a:pt x="5420251" y="4064340"/>
                  </a:cubicBezTo>
                  <a:cubicBezTo>
                    <a:pt x="5264411" y="4056787"/>
                    <a:pt x="5237569" y="3935729"/>
                    <a:pt x="5040833" y="4064340"/>
                  </a:cubicBezTo>
                  <a:cubicBezTo>
                    <a:pt x="4885352" y="4172344"/>
                    <a:pt x="4765070" y="3994784"/>
                    <a:pt x="4498808" y="4064340"/>
                  </a:cubicBezTo>
                  <a:cubicBezTo>
                    <a:pt x="4246112" y="4080241"/>
                    <a:pt x="4229170" y="4024657"/>
                    <a:pt x="4010985" y="4064340"/>
                  </a:cubicBezTo>
                  <a:cubicBezTo>
                    <a:pt x="3780844" y="4055657"/>
                    <a:pt x="3723724" y="4088973"/>
                    <a:pt x="3631568" y="4064340"/>
                  </a:cubicBezTo>
                  <a:cubicBezTo>
                    <a:pt x="3497557" y="4112596"/>
                    <a:pt x="3302932" y="4027296"/>
                    <a:pt x="3143745" y="4064340"/>
                  </a:cubicBezTo>
                  <a:cubicBezTo>
                    <a:pt x="3048766" y="4192422"/>
                    <a:pt x="2912240" y="4085410"/>
                    <a:pt x="2764328" y="4064340"/>
                  </a:cubicBezTo>
                  <a:cubicBezTo>
                    <a:pt x="2619831" y="4154358"/>
                    <a:pt x="2485294" y="3923122"/>
                    <a:pt x="2384910" y="4064340"/>
                  </a:cubicBezTo>
                  <a:cubicBezTo>
                    <a:pt x="2247127" y="3954329"/>
                    <a:pt x="1967468" y="4101729"/>
                    <a:pt x="1788682" y="4064340"/>
                  </a:cubicBezTo>
                  <a:cubicBezTo>
                    <a:pt x="1617954" y="4135273"/>
                    <a:pt x="1500929" y="3973432"/>
                    <a:pt x="1192454" y="4064340"/>
                  </a:cubicBezTo>
                  <a:cubicBezTo>
                    <a:pt x="935883" y="4086125"/>
                    <a:pt x="948055" y="4023809"/>
                    <a:pt x="813037" y="4064340"/>
                  </a:cubicBezTo>
                  <a:cubicBezTo>
                    <a:pt x="632465" y="3596873"/>
                    <a:pt x="351555" y="4068827"/>
                    <a:pt x="0" y="4064340"/>
                  </a:cubicBezTo>
                  <a:cubicBezTo>
                    <a:pt x="-33082" y="3903925"/>
                    <a:pt x="47635" y="3665071"/>
                    <a:pt x="0" y="3605647"/>
                  </a:cubicBezTo>
                  <a:cubicBezTo>
                    <a:pt x="-58077" y="3419241"/>
                    <a:pt x="65251" y="3191232"/>
                    <a:pt x="0" y="3065671"/>
                  </a:cubicBezTo>
                  <a:cubicBezTo>
                    <a:pt x="-82069" y="2875685"/>
                    <a:pt x="37032" y="2694622"/>
                    <a:pt x="0" y="2525695"/>
                  </a:cubicBezTo>
                  <a:cubicBezTo>
                    <a:pt x="-22938" y="2313878"/>
                    <a:pt x="30891" y="2264646"/>
                    <a:pt x="0" y="2067006"/>
                  </a:cubicBezTo>
                  <a:cubicBezTo>
                    <a:pt x="-57425" y="1881294"/>
                    <a:pt x="111157" y="1735367"/>
                    <a:pt x="0" y="1486385"/>
                  </a:cubicBezTo>
                  <a:cubicBezTo>
                    <a:pt x="-43188" y="1318440"/>
                    <a:pt x="109125" y="1109398"/>
                    <a:pt x="0" y="865123"/>
                  </a:cubicBezTo>
                  <a:cubicBezTo>
                    <a:pt x="-68789" y="615918"/>
                    <a:pt x="42165" y="228056"/>
                    <a:pt x="0" y="0"/>
                  </a:cubicBezTo>
                  <a:cubicBezTo>
                    <a:pt x="245928" y="-76269"/>
                    <a:pt x="386507" y="290397"/>
                    <a:pt x="676284" y="0"/>
                  </a:cubicBezTo>
                  <a:cubicBezTo>
                    <a:pt x="947664" y="-47732"/>
                    <a:pt x="954519" y="43350"/>
                    <a:pt x="1230617" y="0"/>
                  </a:cubicBezTo>
                  <a:cubicBezTo>
                    <a:pt x="1494527" y="-75536"/>
                    <a:pt x="1609196" y="-24487"/>
                    <a:pt x="1723973" y="0"/>
                  </a:cubicBezTo>
                  <a:cubicBezTo>
                    <a:pt x="1805512" y="87493"/>
                    <a:pt x="2076630" y="214400"/>
                    <a:pt x="2217328" y="0"/>
                  </a:cubicBezTo>
                  <a:cubicBezTo>
                    <a:pt x="2365328" y="-118762"/>
                    <a:pt x="2714236" y="-8970"/>
                    <a:pt x="2893614" y="0"/>
                  </a:cubicBezTo>
                  <a:cubicBezTo>
                    <a:pt x="3105086" y="-74892"/>
                    <a:pt x="3232847" y="187726"/>
                    <a:pt x="3508923" y="0"/>
                  </a:cubicBezTo>
                  <a:cubicBezTo>
                    <a:pt x="3805273" y="-79850"/>
                    <a:pt x="3835439" y="1891"/>
                    <a:pt x="4185208" y="0"/>
                  </a:cubicBezTo>
                  <a:cubicBezTo>
                    <a:pt x="4498252" y="30976"/>
                    <a:pt x="4432264" y="19906"/>
                    <a:pt x="4617588" y="0"/>
                  </a:cubicBezTo>
                  <a:cubicBezTo>
                    <a:pt x="4787483" y="-87320"/>
                    <a:pt x="4933958" y="114426"/>
                    <a:pt x="5049967" y="0"/>
                  </a:cubicBezTo>
                  <a:cubicBezTo>
                    <a:pt x="5105447" y="-124183"/>
                    <a:pt x="5388186" y="156015"/>
                    <a:pt x="5482346" y="0"/>
                  </a:cubicBezTo>
                  <a:cubicBezTo>
                    <a:pt x="5573827" y="31880"/>
                    <a:pt x="5741200" y="-13594"/>
                    <a:pt x="6097656" y="0"/>
                  </a:cubicBezTo>
                  <a:cubicBezTo>
                    <a:pt x="6138152" y="207884"/>
                    <a:pt x="6099165" y="301284"/>
                    <a:pt x="6097656" y="564488"/>
                  </a:cubicBezTo>
                  <a:cubicBezTo>
                    <a:pt x="6089356" y="822267"/>
                    <a:pt x="6061452" y="772144"/>
                    <a:pt x="6097656" y="1027367"/>
                  </a:cubicBezTo>
                  <a:cubicBezTo>
                    <a:pt x="6113715" y="1302319"/>
                    <a:pt x="6081229" y="1354698"/>
                    <a:pt x="6097656" y="1524120"/>
                  </a:cubicBezTo>
                  <a:cubicBezTo>
                    <a:pt x="6131016" y="1631357"/>
                    <a:pt x="6094234" y="1755093"/>
                    <a:pt x="6097656" y="2088608"/>
                  </a:cubicBezTo>
                  <a:cubicBezTo>
                    <a:pt x="6107591" y="2351142"/>
                    <a:pt x="6074356" y="2424440"/>
                    <a:pt x="6097656" y="2720836"/>
                  </a:cubicBezTo>
                  <a:cubicBezTo>
                    <a:pt x="6117481" y="2999942"/>
                    <a:pt x="6094948" y="3179737"/>
                    <a:pt x="6097656" y="3386934"/>
                  </a:cubicBezTo>
                </a:path>
                <a:path w="6097656" h="4064340" fill="none" stroke="0" extrusionOk="0">
                  <a:moveTo>
                    <a:pt x="5420251" y="4064340"/>
                  </a:moveTo>
                  <a:cubicBezTo>
                    <a:pt x="5431321" y="3949458"/>
                    <a:pt x="5589808" y="3679607"/>
                    <a:pt x="5555732" y="3522413"/>
                  </a:cubicBezTo>
                  <a:cubicBezTo>
                    <a:pt x="5820304" y="3460663"/>
                    <a:pt x="5846655" y="3488938"/>
                    <a:pt x="6097656" y="3386934"/>
                  </a:cubicBezTo>
                  <a:cubicBezTo>
                    <a:pt x="6022263" y="3472897"/>
                    <a:pt x="5831372" y="3645445"/>
                    <a:pt x="5745405" y="3739182"/>
                  </a:cubicBezTo>
                  <a:cubicBezTo>
                    <a:pt x="5634417" y="3906988"/>
                    <a:pt x="5528898" y="4089311"/>
                    <a:pt x="5420251" y="4064340"/>
                  </a:cubicBezTo>
                  <a:cubicBezTo>
                    <a:pt x="5295384" y="3980754"/>
                    <a:pt x="5217791" y="3932460"/>
                    <a:pt x="5040833" y="4064340"/>
                  </a:cubicBezTo>
                  <a:cubicBezTo>
                    <a:pt x="4866179" y="4200472"/>
                    <a:pt x="4754561" y="4069755"/>
                    <a:pt x="4498808" y="4064340"/>
                  </a:cubicBezTo>
                  <a:cubicBezTo>
                    <a:pt x="4252432" y="4126909"/>
                    <a:pt x="4241933" y="4031416"/>
                    <a:pt x="4010985" y="4064340"/>
                  </a:cubicBezTo>
                  <a:cubicBezTo>
                    <a:pt x="3786051" y="4089965"/>
                    <a:pt x="3725836" y="4072634"/>
                    <a:pt x="3631568" y="4064340"/>
                  </a:cubicBezTo>
                  <a:cubicBezTo>
                    <a:pt x="3470677" y="4202636"/>
                    <a:pt x="3303998" y="3872912"/>
                    <a:pt x="3143745" y="4064340"/>
                  </a:cubicBezTo>
                  <a:cubicBezTo>
                    <a:pt x="3003080" y="4229391"/>
                    <a:pt x="2911711" y="4017433"/>
                    <a:pt x="2764328" y="4064340"/>
                  </a:cubicBezTo>
                  <a:cubicBezTo>
                    <a:pt x="2629541" y="4050384"/>
                    <a:pt x="2467798" y="3996548"/>
                    <a:pt x="2384910" y="4064340"/>
                  </a:cubicBezTo>
                  <a:cubicBezTo>
                    <a:pt x="2276783" y="4025183"/>
                    <a:pt x="1951972" y="3937287"/>
                    <a:pt x="1788682" y="4064340"/>
                  </a:cubicBezTo>
                  <a:cubicBezTo>
                    <a:pt x="1652497" y="4131040"/>
                    <a:pt x="1468713" y="3952642"/>
                    <a:pt x="1192454" y="4064340"/>
                  </a:cubicBezTo>
                  <a:cubicBezTo>
                    <a:pt x="945086" y="4076820"/>
                    <a:pt x="943299" y="4024024"/>
                    <a:pt x="813037" y="4064340"/>
                  </a:cubicBezTo>
                  <a:cubicBezTo>
                    <a:pt x="658057" y="3614890"/>
                    <a:pt x="294027" y="4139157"/>
                    <a:pt x="0" y="4064340"/>
                  </a:cubicBezTo>
                  <a:cubicBezTo>
                    <a:pt x="-28215" y="3922125"/>
                    <a:pt x="41642" y="3712815"/>
                    <a:pt x="0" y="3605647"/>
                  </a:cubicBezTo>
                  <a:cubicBezTo>
                    <a:pt x="-55645" y="3487882"/>
                    <a:pt x="44329" y="3168782"/>
                    <a:pt x="0" y="3065671"/>
                  </a:cubicBezTo>
                  <a:cubicBezTo>
                    <a:pt x="-80918" y="2912475"/>
                    <a:pt x="-26164" y="2707423"/>
                    <a:pt x="0" y="2525695"/>
                  </a:cubicBezTo>
                  <a:cubicBezTo>
                    <a:pt x="-15204" y="2336143"/>
                    <a:pt x="39536" y="2222712"/>
                    <a:pt x="0" y="2067006"/>
                  </a:cubicBezTo>
                  <a:cubicBezTo>
                    <a:pt x="-69349" y="1898643"/>
                    <a:pt x="85212" y="1659321"/>
                    <a:pt x="0" y="1486385"/>
                  </a:cubicBezTo>
                  <a:cubicBezTo>
                    <a:pt x="-8439" y="1223618"/>
                    <a:pt x="60695" y="1112907"/>
                    <a:pt x="0" y="865123"/>
                  </a:cubicBezTo>
                  <a:cubicBezTo>
                    <a:pt x="-76971" y="575038"/>
                    <a:pt x="4447" y="173877"/>
                    <a:pt x="0" y="0"/>
                  </a:cubicBezTo>
                  <a:cubicBezTo>
                    <a:pt x="265027" y="-273631"/>
                    <a:pt x="425187" y="252638"/>
                    <a:pt x="676284" y="0"/>
                  </a:cubicBezTo>
                  <a:cubicBezTo>
                    <a:pt x="979376" y="-69052"/>
                    <a:pt x="954343" y="73027"/>
                    <a:pt x="1230617" y="0"/>
                  </a:cubicBezTo>
                  <a:cubicBezTo>
                    <a:pt x="1498983" y="28312"/>
                    <a:pt x="1630607" y="-52520"/>
                    <a:pt x="1723973" y="0"/>
                  </a:cubicBezTo>
                  <a:cubicBezTo>
                    <a:pt x="1813769" y="75505"/>
                    <a:pt x="1988275" y="17095"/>
                    <a:pt x="2217328" y="0"/>
                  </a:cubicBezTo>
                  <a:cubicBezTo>
                    <a:pt x="2400474" y="-36739"/>
                    <a:pt x="2690473" y="182878"/>
                    <a:pt x="2893614" y="0"/>
                  </a:cubicBezTo>
                  <a:cubicBezTo>
                    <a:pt x="3117026" y="-18469"/>
                    <a:pt x="3204095" y="114127"/>
                    <a:pt x="3508923" y="0"/>
                  </a:cubicBezTo>
                  <a:cubicBezTo>
                    <a:pt x="3769204" y="-37835"/>
                    <a:pt x="3826694" y="64315"/>
                    <a:pt x="4185208" y="0"/>
                  </a:cubicBezTo>
                  <a:cubicBezTo>
                    <a:pt x="4489262" y="16386"/>
                    <a:pt x="4393034" y="-93621"/>
                    <a:pt x="4617588" y="0"/>
                  </a:cubicBezTo>
                  <a:cubicBezTo>
                    <a:pt x="4783861" y="-66427"/>
                    <a:pt x="4959289" y="73984"/>
                    <a:pt x="5049967" y="0"/>
                  </a:cubicBezTo>
                  <a:cubicBezTo>
                    <a:pt x="5144248" y="-3242"/>
                    <a:pt x="5392726" y="-7199"/>
                    <a:pt x="5482346" y="0"/>
                  </a:cubicBezTo>
                  <a:cubicBezTo>
                    <a:pt x="5618648" y="178455"/>
                    <a:pt x="5786164" y="-149942"/>
                    <a:pt x="6097656" y="0"/>
                  </a:cubicBezTo>
                  <a:cubicBezTo>
                    <a:pt x="6132155" y="204869"/>
                    <a:pt x="6082952" y="274095"/>
                    <a:pt x="6097656" y="564488"/>
                  </a:cubicBezTo>
                  <a:cubicBezTo>
                    <a:pt x="6092120" y="842615"/>
                    <a:pt x="6058571" y="832359"/>
                    <a:pt x="6097656" y="1027367"/>
                  </a:cubicBezTo>
                  <a:cubicBezTo>
                    <a:pt x="6134015" y="1258349"/>
                    <a:pt x="6100165" y="1367744"/>
                    <a:pt x="6097656" y="1524120"/>
                  </a:cubicBezTo>
                  <a:cubicBezTo>
                    <a:pt x="6111163" y="1630827"/>
                    <a:pt x="6102792" y="1756969"/>
                    <a:pt x="6097656" y="2088608"/>
                  </a:cubicBezTo>
                  <a:cubicBezTo>
                    <a:pt x="6109005" y="2357996"/>
                    <a:pt x="6062370" y="2432108"/>
                    <a:pt x="6097656" y="2720836"/>
                  </a:cubicBezTo>
                  <a:cubicBezTo>
                    <a:pt x="6121995" y="3025463"/>
                    <a:pt x="6075488" y="3131030"/>
                    <a:pt x="6097656" y="3386934"/>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1301</TotalTime>
  <Words>459</Words>
  <Application>Microsoft Office PowerPoint</Application>
  <PresentationFormat>Widescreen</PresentationFormat>
  <Paragraphs>32</Paragraphs>
  <Slides>19</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等线</vt:lpstr>
      <vt:lpstr>#9Slide04 SFU Fenice Regular</vt:lpstr>
      <vt:lpstr>Arial</vt:lpstr>
      <vt:lpstr>Calibri</vt:lpstr>
      <vt:lpstr>Cambria</vt:lpstr>
      <vt:lpstr>Lato</vt:lpstr>
      <vt:lpstr>Livvic</vt:lpstr>
      <vt:lpstr>Open Sans</vt:lpstr>
      <vt:lpstr>Patrick Hand</vt:lpstr>
      <vt:lpstr>Roboto</vt:lpstr>
      <vt:lpstr>Roboto Condensed Light</vt:lpstr>
      <vt:lpstr>SVN-Kitten</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67</cp:revision>
  <dcterms:created xsi:type="dcterms:W3CDTF">2022-07-21T15:03:37Z</dcterms:created>
  <dcterms:modified xsi:type="dcterms:W3CDTF">2025-10-23T15:35:36Z</dcterms:modified>
  <cp:category>9Slide.vn</cp:category>
</cp:coreProperties>
</file>