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  <p:sldMasterId id="2147483703" r:id="rId5"/>
  </p:sldMasterIdLst>
  <p:notesMasterIdLst>
    <p:notesMasterId r:id="rId14"/>
  </p:notesMasterIdLst>
  <p:sldIdLst>
    <p:sldId id="2908" r:id="rId6"/>
    <p:sldId id="2928" r:id="rId7"/>
    <p:sldId id="257" r:id="rId8"/>
    <p:sldId id="522" r:id="rId9"/>
    <p:sldId id="292" r:id="rId10"/>
    <p:sldId id="2920" r:id="rId11"/>
    <p:sldId id="267" r:id="rId12"/>
    <p:sldId id="292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E9E28-2E79-4343-B645-24F39511C89F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8B7BB-14CE-4EB9-BB82-5D87620B9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4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894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906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809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53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629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527936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84375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271133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072848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091779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11636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873729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82477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326545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072655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175110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833635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699849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334152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47537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58613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5310913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369669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607598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878283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122369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622685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608375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905589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931450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021800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209711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0292702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224636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11/6/2025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283857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11/6/2025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214337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83270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00523659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0699433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3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442648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09570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28001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204409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5257114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58C711-4DFE-4B75-B8B9-4B6627B14C34}"/>
              </a:ext>
            </a:extLst>
          </p:cNvPr>
          <p:cNvSpPr txBox="1"/>
          <p:nvPr userDrawn="1"/>
        </p:nvSpPr>
        <p:spPr>
          <a:xfrm>
            <a:off x="9563100" y="105507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770820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49681A-CDCA-450E-BE4B-E14731CE09FF}"/>
              </a:ext>
            </a:extLst>
          </p:cNvPr>
          <p:cNvSpPr txBox="1"/>
          <p:nvPr userDrawn="1"/>
        </p:nvSpPr>
        <p:spPr>
          <a:xfrm>
            <a:off x="8836268" y="-8792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417635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3777BA-5080-4E66-925F-2B9A2C93C527}"/>
              </a:ext>
            </a:extLst>
          </p:cNvPr>
          <p:cNvSpPr txBox="1"/>
          <p:nvPr userDrawn="1"/>
        </p:nvSpPr>
        <p:spPr>
          <a:xfrm>
            <a:off x="9563100" y="8792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26145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37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01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94895" y="56367"/>
            <a:ext cx="5002213" cy="1549970"/>
          </a:xfrm>
          <a:prstGeom prst="rect">
            <a:avLst/>
          </a:prstGeom>
        </p:spPr>
      </p:pic>
      <p:pic>
        <p:nvPicPr>
          <p:cNvPr id="18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519366" y="1072515"/>
            <a:ext cx="7145337" cy="5748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428133" y="2857245"/>
            <a:ext cx="5100408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/>
                <a:ea typeface="+mn-ea"/>
                <a:cs typeface="+mn-ea"/>
                <a:sym typeface="+mn-lt"/>
              </a:rPr>
              <a:t>Khởi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/>
                <a:ea typeface="+mn-ea"/>
                <a:cs typeface="+mn-ea"/>
                <a:sym typeface="+mn-lt"/>
              </a:rPr>
              <a:t>động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DC5D3D"/>
              </a:solidFill>
              <a:effectLst/>
              <a:uLnTx/>
              <a:uFillTx/>
              <a:latin typeface="Arial"/>
              <a:ea typeface="+mn-ea"/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9881" y="4085590"/>
            <a:ext cx="2421891" cy="2250440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37" y="4089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759656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3315" y="3721611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39806" y="2474669"/>
            <a:ext cx="60092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điều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gì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chuyện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983120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249BC14-F1C4-4295-BEC7-7F47C3886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00A281-74B2-40ED-953B-2706DC483A72}"/>
              </a:ext>
            </a:extLst>
          </p:cNvPr>
          <p:cNvSpPr txBox="1"/>
          <p:nvPr/>
        </p:nvSpPr>
        <p:spPr>
          <a:xfrm>
            <a:off x="2947386" y="1935332"/>
            <a:ext cx="65605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6)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873" y="-473998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4" name="Text Box 6"/>
          <p:cNvSpPr txBox="1"/>
          <p:nvPr/>
        </p:nvSpPr>
        <p:spPr>
          <a:xfrm>
            <a:off x="1371600" y="3429000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2867A6-1455-4C9B-A53E-113DDE4E5C2B}"/>
              </a:ext>
            </a:extLst>
          </p:cNvPr>
          <p:cNvSpPr txBox="1"/>
          <p:nvPr/>
        </p:nvSpPr>
        <p:spPr>
          <a:xfrm>
            <a:off x="2032986" y="2165938"/>
            <a:ext cx="83183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</a:t>
            </a: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ọc một bài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thơ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về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tình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bạn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9620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úng ta đều là bạ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80" y="747197"/>
            <a:ext cx="3719909" cy="5286776"/>
          </a:xfrm>
          <a:prstGeom prst="rect">
            <a:avLst/>
          </a:prstGeom>
        </p:spPr>
      </p:pic>
      <p:pic>
        <p:nvPicPr>
          <p:cNvPr id="4" name="Picture 3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1952" y="920577"/>
            <a:ext cx="6564567" cy="4923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867488" y="3040062"/>
            <a:ext cx="6604000" cy="1107992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3389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581" y="56367"/>
            <a:ext cx="11508419" cy="1549970"/>
          </a:xfrm>
          <a:prstGeom prst="rect">
            <a:avLst/>
          </a:prstGeom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594895" y="127591"/>
            <a:ext cx="5100408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Viết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vào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phiếu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đọc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sách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DC5D3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70918" y="1384300"/>
            <a:ext cx="10645753" cy="2343150"/>
            <a:chOff x="1021" y="1992"/>
            <a:chExt cx="17377" cy="4228"/>
          </a:xfrm>
        </p:grpSpPr>
        <p:pic>
          <p:nvPicPr>
            <p:cNvPr id="3" name="图片 2" descr="999ba5066198f2db59d550c4dbd2090b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1" y="1992"/>
              <a:ext cx="17377" cy="422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2112" y="3404"/>
              <a:ext cx="4367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thơ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66" y="3420"/>
              <a:ext cx="3888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tác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697" y="3334"/>
              <a:ext cx="3888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thơ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em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thích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8" name="图片 7" descr="8691fc963511599ce3dc24771297d54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927" y="3727450"/>
            <a:ext cx="5260340" cy="27038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3315" y="3721611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4225" y="1973279"/>
            <a:ext cx="6009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cố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58</Words>
  <Application>Microsoft Office PowerPoint</Application>
  <PresentationFormat>Widescreen</PresentationFormat>
  <Paragraphs>19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等线</vt:lpstr>
      <vt:lpstr>等线 Light</vt:lpstr>
      <vt:lpstr>微软雅黑</vt:lpstr>
      <vt:lpstr>.VnAvant</vt:lpstr>
      <vt:lpstr>Arial</vt:lpstr>
      <vt:lpstr>Arial-Rounded</vt:lpstr>
      <vt:lpstr>Calibri</vt:lpstr>
      <vt:lpstr>Calibri Light</vt:lpstr>
      <vt:lpstr>Times New Roman</vt:lpstr>
      <vt:lpstr>UTM Avo</vt:lpstr>
      <vt:lpstr>https://www.freeppt7.com</vt:lpstr>
      <vt:lpstr>千图网拥有20W+精美PPT模板 更多PPT模板下载至：www.58pic.com/office/ppt​​</vt:lpstr>
      <vt:lpstr>6_Office Theme</vt:lpstr>
      <vt:lpstr>Office 主题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Hello</cp:lastModifiedBy>
  <cp:revision>2</cp:revision>
  <dcterms:created xsi:type="dcterms:W3CDTF">2021-07-30T03:58:30Z</dcterms:created>
  <dcterms:modified xsi:type="dcterms:W3CDTF">2025-11-06T02:10:34Z</dcterms:modified>
</cp:coreProperties>
</file>