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7" r:id="rId3"/>
    <p:sldMasterId id="2147483689" r:id="rId4"/>
    <p:sldMasterId id="2147483698" r:id="rId5"/>
  </p:sldMasterIdLst>
  <p:notesMasterIdLst>
    <p:notesMasterId r:id="rId20"/>
  </p:notesMasterIdLst>
  <p:sldIdLst>
    <p:sldId id="345" r:id="rId6"/>
    <p:sldId id="361" r:id="rId7"/>
    <p:sldId id="266" r:id="rId8"/>
    <p:sldId id="256" r:id="rId9"/>
    <p:sldId id="257" r:id="rId10"/>
    <p:sldId id="258" r:id="rId11"/>
    <p:sldId id="2007577118" r:id="rId12"/>
    <p:sldId id="275" r:id="rId13"/>
    <p:sldId id="2007577120" r:id="rId14"/>
    <p:sldId id="2007577121" r:id="rId15"/>
    <p:sldId id="2007577122" r:id="rId16"/>
    <p:sldId id="375" r:id="rId17"/>
    <p:sldId id="343" r:id="rId18"/>
    <p:sldId id="34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56CCF-DB82-4169-803B-7B5660056BDE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E8F61-8673-45BA-96FF-4FA2B0CA0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44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733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822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705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787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463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05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821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949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988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431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094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0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24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51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77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80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64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03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762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418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12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20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30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15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531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922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46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2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04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C366D3-5762-4D36-B666-26996E5102BC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03247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89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197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303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194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415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2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191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59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73651A0-E731-EC4F-B719-3A04B23CAAAA}"/>
              </a:ext>
            </a:extLst>
          </p:cNvPr>
          <p:cNvSpPr/>
          <p:nvPr userDrawn="1"/>
        </p:nvSpPr>
        <p:spPr>
          <a:xfrm>
            <a:off x="215900" y="190500"/>
            <a:ext cx="11772900" cy="6489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F2EF97D-BAEE-F749-B654-893E48A070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9310" y="0"/>
            <a:ext cx="913736" cy="129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2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46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766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989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259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871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80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03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29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65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92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3EC567-493A-41EE-B7A5-6ABCE64DB75D}"/>
              </a:ext>
            </a:extLst>
          </p:cNvPr>
          <p:cNvSpPr txBox="1"/>
          <p:nvPr userDrawn="1"/>
        </p:nvSpPr>
        <p:spPr>
          <a:xfrm>
            <a:off x="9265920" y="94734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ym typeface="+mn-ea"/>
              </a:rPr>
              <a:t>Hương</a:t>
            </a:r>
            <a:r>
              <a:rPr lang="en-US" sz="1100" i="1" dirty="0">
                <a:sym typeface="+mn-ea"/>
              </a:rPr>
              <a:t> </a:t>
            </a:r>
            <a:r>
              <a:rPr lang="en-US" sz="1100" i="1" dirty="0" err="1">
                <a:sym typeface="+mn-ea"/>
              </a:rPr>
              <a:t>Thảo</a:t>
            </a:r>
            <a:r>
              <a:rPr lang="en-US" sz="1100" i="1" dirty="0">
                <a:sym typeface="+mn-ea"/>
              </a:rPr>
              <a:t> - tranthao121004@gmail.com</a:t>
            </a:r>
            <a:endParaRPr lang="zh-CN" alt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51997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152F-6F5E-48CF-A181-2BBC38F9FBBA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7F3BB6-BEBD-43EA-AE35-B60150CEC34F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81040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590033-B98B-4845-9D42-788CDFDF4AB5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87643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459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212689-B881-4AFE-85F6-D514D45CE2D7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253659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15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9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10" Type="http://schemas.openxmlformats.org/officeDocument/2006/relationships/image" Target="../media/image11.png"/><Relationship Id="rId4" Type="http://schemas.openxmlformats.org/officeDocument/2006/relationships/image" Target="../media/image6.jpg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1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0.gif"/><Relationship Id="rId5" Type="http://schemas.openxmlformats.org/officeDocument/2006/relationships/image" Target="../media/image12.gif"/><Relationship Id="rId10" Type="http://schemas.openxmlformats.org/officeDocument/2006/relationships/image" Target="../media/image14.jpeg"/><Relationship Id="rId4" Type="http://schemas.openxmlformats.org/officeDocument/2006/relationships/image" Target="../media/image6.jpg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1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0.gif"/><Relationship Id="rId5" Type="http://schemas.openxmlformats.org/officeDocument/2006/relationships/image" Target="../media/image12.gif"/><Relationship Id="rId10" Type="http://schemas.openxmlformats.org/officeDocument/2006/relationships/image" Target="../media/image14.jpeg"/><Relationship Id="rId4" Type="http://schemas.openxmlformats.org/officeDocument/2006/relationships/image" Target="../media/image6.jpg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1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0.gif"/><Relationship Id="rId5" Type="http://schemas.openxmlformats.org/officeDocument/2006/relationships/image" Target="../media/image12.gif"/><Relationship Id="rId10" Type="http://schemas.openxmlformats.org/officeDocument/2006/relationships/image" Target="../media/image14.jpeg"/><Relationship Id="rId4" Type="http://schemas.openxmlformats.org/officeDocument/2006/relationships/image" Target="../media/image6.jpg"/><Relationship Id="rId9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BBCAA7-27CF-4636-A3ED-462FA555AC5D}"/>
              </a:ext>
            </a:extLst>
          </p:cNvPr>
          <p:cNvSpPr txBox="1"/>
          <p:nvPr/>
        </p:nvSpPr>
        <p:spPr>
          <a:xfrm>
            <a:off x="1007126" y="1295959"/>
            <a:ext cx="952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kumimoji="0" lang="en-US" sz="6000" b="0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Picture 2" descr="F:\360安全浏览器下载\六一\Nipic_2531170_b95b5e79d8a6cffe\1.png">
            <a:extLst>
              <a:ext uri="{FF2B5EF4-FFF2-40B4-BE49-F238E27FC236}">
                <a16:creationId xmlns:a16="http://schemas.microsoft.com/office/drawing/2014/main" id="{677E0025-CFF5-4285-B470-C35966CE1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173" y="2727120"/>
            <a:ext cx="2567516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697572C-5979-47AE-9F9C-4C74CA6086FC}"/>
              </a:ext>
            </a:extLst>
          </p:cNvPr>
          <p:cNvSpPr txBox="1"/>
          <p:nvPr/>
        </p:nvSpPr>
        <p:spPr>
          <a:xfrm>
            <a:off x="749674" y="2459504"/>
            <a:ext cx="952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0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 NGỮ CHỈ SỰ VẬT, HOẠT ĐỘNG. CÂU GIỚI THIỆU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72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48028" y="-2398853"/>
            <a:ext cx="6349846" cy="11655706"/>
          </a:xfrm>
          <a:prstGeom prst="rect">
            <a:avLst/>
          </a:prstGeom>
        </p:spPr>
      </p:pic>
      <p:graphicFrame>
        <p:nvGraphicFramePr>
          <p:cNvPr id="15" name="Table 5">
            <a:extLst>
              <a:ext uri="{FF2B5EF4-FFF2-40B4-BE49-F238E27FC236}">
                <a16:creationId xmlns:a16="http://schemas.microsoft.com/office/drawing/2014/main" id="{E553C5D0-CE17-4138-8650-235E18B3FC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977428"/>
              </p:ext>
            </p:extLst>
          </p:nvPr>
        </p:nvGraphicFramePr>
        <p:xfrm>
          <a:off x="2058272" y="1965326"/>
          <a:ext cx="8434773" cy="3894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1591">
                  <a:extLst>
                    <a:ext uri="{9D8B030D-6E8A-4147-A177-3AD203B41FA5}">
                      <a16:colId xmlns:a16="http://schemas.microsoft.com/office/drawing/2014/main" val="1210691120"/>
                    </a:ext>
                  </a:extLst>
                </a:gridCol>
                <a:gridCol w="2811591">
                  <a:extLst>
                    <a:ext uri="{9D8B030D-6E8A-4147-A177-3AD203B41FA5}">
                      <a16:colId xmlns:a16="http://schemas.microsoft.com/office/drawing/2014/main" val="2846380104"/>
                    </a:ext>
                  </a:extLst>
                </a:gridCol>
                <a:gridCol w="2811591">
                  <a:extLst>
                    <a:ext uri="{9D8B030D-6E8A-4147-A177-3AD203B41FA5}">
                      <a16:colId xmlns:a16="http://schemas.microsoft.com/office/drawing/2014/main" val="3296837673"/>
                    </a:ext>
                  </a:extLst>
                </a:gridCol>
              </a:tblGrid>
              <a:tr h="529837">
                <a:tc gridSpan="2"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 sự vật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hoạt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động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34102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người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vật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574338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sinh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Cặp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sách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58854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Cô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giáo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Khăn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mặt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Chải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đầu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88989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Bác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sỹ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Quần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áo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Viết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bảng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670729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Bé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gái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Mũ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40329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1C8E0C3-5A04-4FB9-9D91-6DAC7EE990B4}"/>
              </a:ext>
            </a:extLst>
          </p:cNvPr>
          <p:cNvSpPr txBox="1"/>
          <p:nvPr/>
        </p:nvSpPr>
        <p:spPr>
          <a:xfrm>
            <a:off x="3606800" y="680720"/>
            <a:ext cx="5008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Kiểm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</a:t>
            </a:r>
            <a:endParaRPr lang="en-US" sz="4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8237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48028" y="-2398853"/>
            <a:ext cx="6349846" cy="1165570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0F0BAD-6217-42E4-80BA-C7B6BFEF4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A94372-7710-48E6-B11F-00F4997323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2747" y="1363985"/>
            <a:ext cx="9915154" cy="377618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55926EC-6A0A-4E90-B78A-8744470B91D4}"/>
              </a:ext>
            </a:extLst>
          </p:cNvPr>
          <p:cNvCxnSpPr>
            <a:cxnSpLocks/>
          </p:cNvCxnSpPr>
          <p:nvPr/>
        </p:nvCxnSpPr>
        <p:spPr>
          <a:xfrm>
            <a:off x="4616599" y="2836099"/>
            <a:ext cx="1635605" cy="16488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32939E3-3E00-458A-A88C-24EFFE957063}"/>
              </a:ext>
            </a:extLst>
          </p:cNvPr>
          <p:cNvCxnSpPr>
            <a:cxnSpLocks/>
          </p:cNvCxnSpPr>
          <p:nvPr/>
        </p:nvCxnSpPr>
        <p:spPr>
          <a:xfrm flipV="1">
            <a:off x="4616599" y="2945535"/>
            <a:ext cx="1683725" cy="7861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21D8BA1-423E-4357-B576-30D9A09E2A33}"/>
              </a:ext>
            </a:extLst>
          </p:cNvPr>
          <p:cNvCxnSpPr>
            <a:cxnSpLocks/>
          </p:cNvCxnSpPr>
          <p:nvPr/>
        </p:nvCxnSpPr>
        <p:spPr>
          <a:xfrm flipV="1">
            <a:off x="4616599" y="3731646"/>
            <a:ext cx="1683725" cy="8207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4138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8207" y="988524"/>
            <a:ext cx="6247250" cy="50649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2621901" y="2001520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8CD261-C0C6-4F9B-9627-8BC42574CEBD}"/>
              </a:ext>
            </a:extLst>
          </p:cNvPr>
          <p:cNvSpPr txBox="1"/>
          <p:nvPr/>
        </p:nvSpPr>
        <p:spPr>
          <a:xfrm>
            <a:off x="6731225" y="2001520"/>
            <a:ext cx="47175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</a:t>
            </a:r>
            <a:endParaRPr kumimoji="0" lang="en-US" sz="5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21153A-EA77-41EC-B066-6102D6648F9C}"/>
              </a:ext>
            </a:extLst>
          </p:cNvPr>
          <p:cNvSpPr txBox="1"/>
          <p:nvPr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4211067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t="7778" r="5336" b="75097"/>
          <a:stretch/>
        </p:blipFill>
        <p:spPr>
          <a:xfrm rot="660128">
            <a:off x="9604002" y="-248082"/>
            <a:ext cx="2538847" cy="2163771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97B5B2FD-5119-485B-B1A2-651860EAA1B2}"/>
              </a:ext>
            </a:extLst>
          </p:cNvPr>
          <p:cNvGrpSpPr/>
          <p:nvPr/>
        </p:nvGrpSpPr>
        <p:grpSpPr>
          <a:xfrm>
            <a:off x="4112852" y="2138068"/>
            <a:ext cx="3109972" cy="3691772"/>
            <a:chOff x="3963397" y="1589167"/>
            <a:chExt cx="3565106" cy="3816760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57749B8E-E5A7-4163-8507-D8F3B9F34E13}"/>
                </a:ext>
              </a:extLst>
            </p:cNvPr>
            <p:cNvSpPr/>
            <p:nvPr/>
          </p:nvSpPr>
          <p:spPr>
            <a:xfrm>
              <a:off x="4861367" y="2118167"/>
              <a:ext cx="1990846" cy="2812648"/>
            </a:xfrm>
            <a:prstGeom prst="rect">
              <a:avLst/>
            </a:prstGeom>
            <a:solidFill>
              <a:srgbClr val="FFE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1C298902-3191-41FB-91C7-4B3C21134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3397" y="1589167"/>
              <a:ext cx="3565106" cy="3816760"/>
            </a:xfrm>
            <a:prstGeom prst="rect">
              <a:avLst/>
            </a:prstGeom>
          </p:spPr>
        </p:pic>
      </p:grp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1A11D29A-0E49-4158-ACAA-AB23465EC073}"/>
              </a:ext>
            </a:extLst>
          </p:cNvPr>
          <p:cNvSpPr/>
          <p:nvPr/>
        </p:nvSpPr>
        <p:spPr>
          <a:xfrm>
            <a:off x="7032579" y="395962"/>
            <a:ext cx="4559653" cy="2004362"/>
          </a:xfrm>
          <a:prstGeom prst="cloudCallout">
            <a:avLst>
              <a:gd name="adj1" fmla="val -48344"/>
              <a:gd name="adj2" fmla="val 5727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2A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4DE19E-C05F-4F0A-81FC-15E48E3271D8}"/>
              </a:ext>
            </a:extLst>
          </p:cNvPr>
          <p:cNvSpPr txBox="1"/>
          <p:nvPr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5174324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C82CE93-B80A-4BC3-A986-4F4B527733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72885" r="51708" b="5978"/>
          <a:stretch/>
        </p:blipFill>
        <p:spPr>
          <a:xfrm>
            <a:off x="5936803" y="3676755"/>
            <a:ext cx="5635036" cy="35566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8139A1-FFB6-4ED7-90BB-B1C22E2100FA}"/>
              </a:ext>
            </a:extLst>
          </p:cNvPr>
          <p:cNvSpPr txBox="1"/>
          <p:nvPr/>
        </p:nvSpPr>
        <p:spPr>
          <a:xfrm>
            <a:off x="2590800" y="1408285"/>
            <a:ext cx="8440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8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 động tiếp nối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A93B87-F5A0-4D85-A8D9-55030CD8BD6B}"/>
              </a:ext>
            </a:extLst>
          </p:cNvPr>
          <p:cNvSpPr txBox="1"/>
          <p:nvPr/>
        </p:nvSpPr>
        <p:spPr>
          <a:xfrm>
            <a:off x="0" y="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57787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E7C73A4-796D-994F-9362-C7FA7877F8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657" y="0"/>
            <a:ext cx="7556500" cy="4241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D978843-FFF4-4E0D-A4B7-49C55FF85D27}"/>
              </a:ext>
            </a:extLst>
          </p:cNvPr>
          <p:cNvSpPr txBox="1"/>
          <p:nvPr/>
        </p:nvSpPr>
        <p:spPr>
          <a:xfrm>
            <a:off x="2352532" y="1252588"/>
            <a:ext cx="7016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Khởi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91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Wave 19">
            <a:extLst>
              <a:ext uri="{FF2B5EF4-FFF2-40B4-BE49-F238E27FC236}">
                <a16:creationId xmlns:a16="http://schemas.microsoft.com/office/drawing/2014/main" id="{E91B2C5D-CCBD-4BDD-8B84-7B8414F53F3D}"/>
              </a:ext>
            </a:extLst>
          </p:cNvPr>
          <p:cNvSpPr/>
          <p:nvPr/>
        </p:nvSpPr>
        <p:spPr>
          <a:xfrm>
            <a:off x="1530928" y="0"/>
            <a:ext cx="2736273" cy="198120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13D697-D211-4FBB-95EF-54BAC413B790}"/>
              </a:ext>
            </a:extLst>
          </p:cNvPr>
          <p:cNvSpPr txBox="1"/>
          <p:nvPr/>
        </p:nvSpPr>
        <p:spPr>
          <a:xfrm>
            <a:off x="1108363" y="451991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 NHỎ </a:t>
            </a:r>
          </a:p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VÀ MẬT HOA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8E1661C-02C4-4258-831C-E63BC692606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534" y="3429000"/>
            <a:ext cx="2643187" cy="333851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1A09261-08A1-4208-BD09-6226AEE8C9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969268"/>
            <a:ext cx="2209800" cy="271474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B043278-191F-4E43-BA9E-B28FE9F23E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824" y="-37686"/>
            <a:ext cx="1952408" cy="193833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47B40BE-544A-4EBC-98A9-461ED18D999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806" y="1132454"/>
            <a:ext cx="4743450" cy="4743450"/>
          </a:xfrm>
          <a:prstGeom prst="rect">
            <a:avLst/>
          </a:prstGeom>
        </p:spPr>
      </p:pic>
      <p:sp>
        <p:nvSpPr>
          <p:cNvPr id="31" name="Right Arrow 9">
            <a:hlinkClick r:id="rId9" action="ppaction://hlinksldjump"/>
            <a:extLst>
              <a:ext uri="{FF2B5EF4-FFF2-40B4-BE49-F238E27FC236}">
                <a16:creationId xmlns:a16="http://schemas.microsoft.com/office/drawing/2014/main" id="{215005F0-6676-4849-A4C7-CA7E444D1A36}"/>
              </a:ext>
            </a:extLst>
          </p:cNvPr>
          <p:cNvSpPr/>
          <p:nvPr/>
        </p:nvSpPr>
        <p:spPr>
          <a:xfrm>
            <a:off x="9144000" y="5486400"/>
            <a:ext cx="1524000" cy="11976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TextBox 33">
            <a:hlinkClick r:id="rId9" action="ppaction://hlinksldjump"/>
            <a:extLst>
              <a:ext uri="{FF2B5EF4-FFF2-40B4-BE49-F238E27FC236}">
                <a16:creationId xmlns:a16="http://schemas.microsoft.com/office/drawing/2014/main" id="{45E4115D-6AE2-4A75-A9E5-E71218F0EC82}"/>
              </a:ext>
            </a:extLst>
          </p:cNvPr>
          <p:cNvSpPr txBox="1"/>
          <p:nvPr/>
        </p:nvSpPr>
        <p:spPr>
          <a:xfrm>
            <a:off x="9234055" y="5875904"/>
            <a:ext cx="1343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BẮT ĐẦU</a:t>
            </a:r>
          </a:p>
        </p:txBody>
      </p:sp>
      <p:pic>
        <p:nvPicPr>
          <p:cNvPr id="35" name="ChiOngNauVaEmBeBeat-VA-5262771.mp3">
            <a:hlinkClick r:id="" action="ppaction://media"/>
            <a:extLst>
              <a:ext uri="{FF2B5EF4-FFF2-40B4-BE49-F238E27FC236}">
                <a16:creationId xmlns:a16="http://schemas.microsoft.com/office/drawing/2014/main" id="{DC35EC28-A0A9-423E-8395-0575ED9344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524000" y="-186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6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36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a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b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c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d</a:t>
            </a:r>
          </a:p>
        </p:txBody>
      </p:sp>
      <p:sp>
        <p:nvSpPr>
          <p:cNvPr id="22" name="cauhoi"/>
          <p:cNvSpPr/>
          <p:nvPr/>
        </p:nvSpPr>
        <p:spPr>
          <a:xfrm>
            <a:off x="1917144" y="146093"/>
            <a:ext cx="8655728" cy="1582044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64772" y="317542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27759" y="546636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775987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2950140" y="429814"/>
            <a:ext cx="6471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a, b, c, d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2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74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2" grpId="0" animBg="1"/>
      <p:bldP spid="24" grpId="0" animBg="1"/>
      <p:bldP spid="26" grpId="0" animBg="1"/>
      <p:bldP spid="27" grpId="0" animBg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4376965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c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x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855024" y="225558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s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b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727759" y="20599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xê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683" y="4638575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1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25619 C 0.09583 0.24301 0.10833 0.23283 0.1191 0.22405 C 0.1217 0.21596 0.13403 0.19792 0.14149 0.19168 C 0.15035 0.1637 0.20399 0.15445 0.23438 0.15122 C 0.24948 0.15191 0.26528 0.14937 0.27969 0.15307 C 0.28542 0.15445 0.28628 0.16139 0.28976 0.16555 C 0.2941 0.17087 0.2974 0.18266 0.29983 0.1896 C 0.30156 0.19492 0.30503 0.20578 0.30503 0.20601 C 0.30417 0.22197 0.30382 0.23815 0.30243 0.25434 C 0.30174 0.25989 0.29774 0.26174 0.29497 0.26636 C 0.27882 0.29226 0.24965 0.30197 0.21458 0.30682 C 0.19392 0.30497 0.19479 0.30798 0.18177 0.29873 C 0.17569 0.29434 0.16424 0.28463 0.16424 0.28486 C 0.16042 0.27538 0.15677 0.25619 0.15677 0.25642 C 0.15955 0.21642 0.15156 0.22752 0.1691 0.20786 C 0.18056 0.19492 0.16719 0.20347 0.18177 0.19584 C 0.19306 0.18243 0.20712 0.16994 0.22431 0.16139 C 0.2276 0.15977 0.23108 0.15815 0.23438 0.15723 C 0.24115 0.15538 0.25451 0.15307 0.25451 0.1533 C 0.26215 0.15376 0.26979 0.15353 0.27726 0.15515 C 0.27969 0.15561 0.28056 0.15815 0.28229 0.15954 C 0.29375 0.1674 0.30069 0.1748 0.30729 0.18567 C 0.31215 0.21226 0.32691 0.26705 0.30503 0.28463 C 0.28628 0.29966 0.25747 0.30937 0.23212 0.31283 C 0.21458 0.31098 0.21059 0.31168 0.19931 0.30266 C 0.19184 0.28994 0.18924 0.27792 0.18698 0.26428 C 0.18837 0.23052 0.1809 0.2111 0.20451 0.18775 C 0.21146 0.18104 0.21337 0.17642 0.22431 0.17364 C 0.23212 0.16948 0.23854 0.16763 0.24705 0.16555 C 0.27309 0.1674 0.26389 0.1674 0.27465 0.1674 L 0.25208 0.18174 L 0.27222 0.16139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đ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d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t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b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812999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6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66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59" y="1465957"/>
            <a:ext cx="10515600" cy="13255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 tranh, tìm từ ngữ: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Chỉ sự vật: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Chỉ người: học sinh,…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Chỉ vật: cặp sách,…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Chỉ hoạt động: đi học,…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03A0973-0A42-428F-ABEB-50D3305D6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2456" y="657084"/>
            <a:ext cx="4939403" cy="547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084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03C98F4-E583-C54C-BD96-A5430FD15A5C}"/>
              </a:ext>
            </a:extLst>
          </p:cNvPr>
          <p:cNvSpPr/>
          <p:nvPr/>
        </p:nvSpPr>
        <p:spPr>
          <a:xfrm>
            <a:off x="-166626" y="4119623"/>
            <a:ext cx="11516139" cy="623823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16">
            <a:extLst>
              <a:ext uri="{FF2B5EF4-FFF2-40B4-BE49-F238E27FC236}">
                <a16:creationId xmlns:a16="http://schemas.microsoft.com/office/drawing/2014/main" id="{71BF42F8-AA6E-4E13-8559-168DF656C8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39" y="-40238"/>
            <a:ext cx="12295157" cy="68982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1365" y="125506"/>
            <a:ext cx="11780437" cy="6508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6">
            <a:extLst>
              <a:ext uri="{FF2B5EF4-FFF2-40B4-BE49-F238E27FC236}">
                <a16:creationId xmlns:a16="http://schemas.microsoft.com/office/drawing/2014/main" id="{6C4775E0-1419-AD4D-B83C-DF6318BE18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949" y="264751"/>
            <a:ext cx="4536956" cy="4536956"/>
          </a:xfrm>
          <a:prstGeom prst="rect">
            <a:avLst/>
          </a:prstGeom>
        </p:spPr>
      </p:pic>
      <p:pic>
        <p:nvPicPr>
          <p:cNvPr id="15" name="图片 10">
            <a:extLst>
              <a:ext uri="{FF2B5EF4-FFF2-40B4-BE49-F238E27FC236}">
                <a16:creationId xmlns:a16="http://schemas.microsoft.com/office/drawing/2014/main" id="{F0B60438-6AF9-8942-9D54-9E4E3D93AF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566"/>
          <a:stretch/>
        </p:blipFill>
        <p:spPr>
          <a:xfrm>
            <a:off x="-488542" y="3764308"/>
            <a:ext cx="3815164" cy="3259436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310558" y="1544459"/>
            <a:ext cx="7551391" cy="3117516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3’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43" y="287142"/>
            <a:ext cx="10058400" cy="127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0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48028" y="-2398853"/>
            <a:ext cx="6349846" cy="11655706"/>
          </a:xfrm>
          <a:prstGeom prst="rect">
            <a:avLst/>
          </a:prstGeom>
        </p:spPr>
      </p:pic>
      <p:graphicFrame>
        <p:nvGraphicFramePr>
          <p:cNvPr id="15" name="Table 5">
            <a:extLst>
              <a:ext uri="{FF2B5EF4-FFF2-40B4-BE49-F238E27FC236}">
                <a16:creationId xmlns:a16="http://schemas.microsoft.com/office/drawing/2014/main" id="{E553C5D0-CE17-4138-8650-235E18B3FC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557442"/>
              </p:ext>
            </p:extLst>
          </p:nvPr>
        </p:nvGraphicFramePr>
        <p:xfrm>
          <a:off x="2332592" y="451486"/>
          <a:ext cx="8434773" cy="2592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1591">
                  <a:extLst>
                    <a:ext uri="{9D8B030D-6E8A-4147-A177-3AD203B41FA5}">
                      <a16:colId xmlns:a16="http://schemas.microsoft.com/office/drawing/2014/main" val="1210691120"/>
                    </a:ext>
                  </a:extLst>
                </a:gridCol>
                <a:gridCol w="2811591">
                  <a:extLst>
                    <a:ext uri="{9D8B030D-6E8A-4147-A177-3AD203B41FA5}">
                      <a16:colId xmlns:a16="http://schemas.microsoft.com/office/drawing/2014/main" val="2846380104"/>
                    </a:ext>
                  </a:extLst>
                </a:gridCol>
                <a:gridCol w="2811591">
                  <a:extLst>
                    <a:ext uri="{9D8B030D-6E8A-4147-A177-3AD203B41FA5}">
                      <a16:colId xmlns:a16="http://schemas.microsoft.com/office/drawing/2014/main" val="3296837673"/>
                    </a:ext>
                  </a:extLst>
                </a:gridCol>
              </a:tblGrid>
              <a:tr h="529837">
                <a:tc gridSpan="2"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 sự vật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hoạt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động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34102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người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vật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574338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sinh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Cặp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sách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58854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88989"/>
                  </a:ext>
                </a:extLst>
              </a:tr>
            </a:tbl>
          </a:graphicData>
        </a:graphic>
      </p:graphicFrame>
      <p:grpSp>
        <p:nvGrpSpPr>
          <p:cNvPr id="21" name="times up">
            <a:extLst>
              <a:ext uri="{FF2B5EF4-FFF2-40B4-BE49-F238E27FC236}">
                <a16:creationId xmlns:a16="http://schemas.microsoft.com/office/drawing/2014/main" id="{B867092F-C52E-4ACE-865C-BD12A3C19E17}"/>
              </a:ext>
            </a:extLst>
          </p:cNvPr>
          <p:cNvGrpSpPr/>
          <p:nvPr/>
        </p:nvGrpSpPr>
        <p:grpSpPr>
          <a:xfrm>
            <a:off x="5300520" y="5805550"/>
            <a:ext cx="1534313" cy="564658"/>
            <a:chOff x="4284637" y="-304827"/>
            <a:chExt cx="2669678" cy="697560"/>
          </a:xfrm>
        </p:grpSpPr>
        <p:sp>
          <p:nvSpPr>
            <p:cNvPr id="22" name="Rounded Rectangle 203">
              <a:extLst>
                <a:ext uri="{FF2B5EF4-FFF2-40B4-BE49-F238E27FC236}">
                  <a16:creationId xmlns:a16="http://schemas.microsoft.com/office/drawing/2014/main" id="{F65BDE88-A815-4006-986C-57A33AFA3D6A}"/>
                </a:ext>
              </a:extLst>
            </p:cNvPr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ounded Rectangle 204">
              <a:extLst>
                <a:ext uri="{FF2B5EF4-FFF2-40B4-BE49-F238E27FC236}">
                  <a16:creationId xmlns:a16="http://schemas.microsoft.com/office/drawing/2014/main" id="{ECC6FB5C-DB03-4F52-B949-13CD7C36E25B}"/>
                </a:ext>
              </a:extLst>
            </p:cNvPr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2E5F6591-7F40-4C48-A573-E41D44A545FF}"/>
              </a:ext>
            </a:extLst>
          </p:cNvPr>
          <p:cNvSpPr/>
          <p:nvPr/>
        </p:nvSpPr>
        <p:spPr>
          <a:xfrm>
            <a:off x="5393738" y="3358963"/>
            <a:ext cx="1240792" cy="3785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START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98AA95C-CD85-48FF-9C20-B6C53BC719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707" y="3663344"/>
            <a:ext cx="2181442" cy="2174522"/>
          </a:xfrm>
          <a:prstGeom prst="rect">
            <a:avLst/>
          </a:prstGeom>
        </p:spPr>
      </p:pic>
      <p:grpSp>
        <p:nvGrpSpPr>
          <p:cNvPr id="26" name="Clock hand spin">
            <a:extLst>
              <a:ext uri="{FF2B5EF4-FFF2-40B4-BE49-F238E27FC236}">
                <a16:creationId xmlns:a16="http://schemas.microsoft.com/office/drawing/2014/main" id="{7A31E1AD-CE6E-473A-B99B-0E71B657EA39}"/>
              </a:ext>
            </a:extLst>
          </p:cNvPr>
          <p:cNvGrpSpPr/>
          <p:nvPr/>
        </p:nvGrpSpPr>
        <p:grpSpPr>
          <a:xfrm rot="1786145">
            <a:off x="5446924" y="4357569"/>
            <a:ext cx="1115558" cy="1081045"/>
            <a:chOff x="840573" y="2379277"/>
            <a:chExt cx="3829048" cy="3849975"/>
          </a:xfrm>
        </p:grpSpPr>
        <p:sp>
          <p:nvSpPr>
            <p:cNvPr id="27" name="Oval 28">
              <a:extLst>
                <a:ext uri="{FF2B5EF4-FFF2-40B4-BE49-F238E27FC236}">
                  <a16:creationId xmlns:a16="http://schemas.microsoft.com/office/drawing/2014/main" id="{374D094A-0C2C-4B7F-B2DD-8156873673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hour hand">
              <a:extLst>
                <a:ext uri="{FF2B5EF4-FFF2-40B4-BE49-F238E27FC236}">
                  <a16:creationId xmlns:a16="http://schemas.microsoft.com/office/drawing/2014/main" id="{E2CD69C7-B4AB-4647-9ABD-9BF3742A1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74C35FE2-94B0-4B6A-9A40-B2A091C79C1A}"/>
              </a:ext>
            </a:extLst>
          </p:cNvPr>
          <p:cNvSpPr txBox="1"/>
          <p:nvPr/>
        </p:nvSpPr>
        <p:spPr>
          <a:xfrm>
            <a:off x="6353498" y="4660334"/>
            <a:ext cx="28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7DE02C3-5FEE-42BC-A864-27160D50DD5F}"/>
              </a:ext>
            </a:extLst>
          </p:cNvPr>
          <p:cNvSpPr txBox="1"/>
          <p:nvPr/>
        </p:nvSpPr>
        <p:spPr>
          <a:xfrm>
            <a:off x="5841883" y="5222593"/>
            <a:ext cx="341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636000D-A364-4AD0-900C-1497ABD49C10}"/>
              </a:ext>
            </a:extLst>
          </p:cNvPr>
          <p:cNvSpPr txBox="1"/>
          <p:nvPr/>
        </p:nvSpPr>
        <p:spPr>
          <a:xfrm>
            <a:off x="5393738" y="4660335"/>
            <a:ext cx="30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36A74DC-34B6-4B21-A733-1A1E15BBDEC8}"/>
              </a:ext>
            </a:extLst>
          </p:cNvPr>
          <p:cNvSpPr txBox="1"/>
          <p:nvPr/>
        </p:nvSpPr>
        <p:spPr>
          <a:xfrm>
            <a:off x="5804336" y="4242248"/>
            <a:ext cx="49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1AE3DE-3202-4DEA-A7F4-DD4AD0A713B8}"/>
              </a:ext>
            </a:extLst>
          </p:cNvPr>
          <p:cNvSpPr txBox="1"/>
          <p:nvPr/>
        </p:nvSpPr>
        <p:spPr>
          <a:xfrm>
            <a:off x="7294880" y="5939146"/>
            <a:ext cx="387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start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8125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8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351</Words>
  <Application>Microsoft Office PowerPoint</Application>
  <PresentationFormat>Widescreen</PresentationFormat>
  <Paragraphs>71</Paragraphs>
  <Slides>14</Slides>
  <Notes>10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等线</vt:lpstr>
      <vt:lpstr>等线</vt:lpstr>
      <vt:lpstr>等线 Light</vt:lpstr>
      <vt:lpstr>Arial</vt:lpstr>
      <vt:lpstr>Arial-Rounded</vt:lpstr>
      <vt:lpstr>Calibri</vt:lpstr>
      <vt:lpstr>Times New Roman</vt:lpstr>
      <vt:lpstr>Office 主题</vt:lpstr>
      <vt:lpstr>Office Theme</vt:lpstr>
      <vt:lpstr>Office 主题​​</vt:lpstr>
      <vt:lpstr>3_Office 主题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Nhìn tranh, tìm từ ngữ: a. Chỉ sự vật: - Chỉ người: học sinh,… - Chỉ vật: cặp sách,… b. Chỉ hoạt động: đi học,…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10</cp:revision>
  <dcterms:created xsi:type="dcterms:W3CDTF">2021-07-24T01:32:28Z</dcterms:created>
  <dcterms:modified xsi:type="dcterms:W3CDTF">2025-09-07T04:05:11Z</dcterms:modified>
</cp:coreProperties>
</file>