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1" r:id="rId2"/>
    <p:sldMasterId id="2147483703" r:id="rId3"/>
  </p:sldMasterIdLst>
  <p:notesMasterIdLst>
    <p:notesMasterId r:id="rId21"/>
  </p:notesMasterIdLst>
  <p:sldIdLst>
    <p:sldId id="518" r:id="rId4"/>
    <p:sldId id="2725" r:id="rId5"/>
    <p:sldId id="2659" r:id="rId6"/>
    <p:sldId id="2731" r:id="rId7"/>
    <p:sldId id="2722" r:id="rId8"/>
    <p:sldId id="2660" r:id="rId9"/>
    <p:sldId id="2709" r:id="rId10"/>
    <p:sldId id="2728" r:id="rId11"/>
    <p:sldId id="2711" r:id="rId12"/>
    <p:sldId id="2712" r:id="rId13"/>
    <p:sldId id="2713" r:id="rId14"/>
    <p:sldId id="2714" r:id="rId15"/>
    <p:sldId id="2726" r:id="rId16"/>
    <p:sldId id="2716" r:id="rId17"/>
    <p:sldId id="2717" r:id="rId18"/>
    <p:sldId id="2718" r:id="rId19"/>
    <p:sldId id="27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2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đến 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770763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Sắp xếp các số ghi trên áo theo thứ tự</a:t>
            </a:r>
          </a:p>
        </p:txBody>
      </p:sp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671195" y="1600200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Từ bé đến lớn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00670" y="1418590"/>
            <a:ext cx="4110355" cy="307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690" y="2371725"/>
            <a:ext cx="1139825" cy="1249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" y="2371725"/>
            <a:ext cx="1135380" cy="1216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185" y="2453005"/>
            <a:ext cx="1144270" cy="1134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80" y="2453640"/>
            <a:ext cx="1170305" cy="1134110"/>
          </a:xfrm>
          <a:prstGeom prst="rect">
            <a:avLst/>
          </a:prstGeom>
        </p:spPr>
      </p:pic>
      <p:sp>
        <p:nvSpPr>
          <p:cNvPr id="17" name="Text Box 16"/>
          <p:cNvSpPr txBox="1"/>
          <p:nvPr>
            <p:custDataLst>
              <p:tags r:id="rId2"/>
            </p:custDataLst>
          </p:nvPr>
        </p:nvSpPr>
        <p:spPr>
          <a:xfrm>
            <a:off x="508635" y="3908425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Từ lớn đến bé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35" y="4705985"/>
            <a:ext cx="1170305" cy="11341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995" y="4705350"/>
            <a:ext cx="1144270" cy="113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65" y="4590415"/>
            <a:ext cx="1139825" cy="1249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510" y="4664710"/>
            <a:ext cx="1135380" cy="121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5" y="0"/>
            <a:ext cx="1440180" cy="67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95" y="1072515"/>
            <a:ext cx="7769860" cy="4197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89270" y="271018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44560" y="269938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943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4456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9270" y="397065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44560" y="399097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9943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456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1066292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4. Từ ba thẻ số dưới đây, em hãy lập các số có 2 chữ số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585" y="1675130"/>
            <a:ext cx="4975860" cy="200914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964815" y="3856990"/>
            <a:ext cx="5476240" cy="238633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37, 35, 73, 75, 53, 57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3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" y="88265"/>
            <a:ext cx="235458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78765"/>
            <a:ext cx="8641080" cy="868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990" y="1957070"/>
            <a:ext cx="9334500" cy="342963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978265" y="3350260"/>
            <a:ext cx="43434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21930" y="4300855"/>
            <a:ext cx="55753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55" y="274955"/>
            <a:ext cx="9211310" cy="82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1995805"/>
            <a:ext cx="9821545" cy="30149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914005" y="2926715"/>
            <a:ext cx="43434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4010" y="4156075"/>
            <a:ext cx="57912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animBg="1"/>
      <p:bldP spid="8" grpId="0" bldLvl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0" y="76200"/>
            <a:ext cx="1665605" cy="76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687195"/>
            <a:ext cx="9176385" cy="28181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6965" y="2647950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75605" y="2678430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02370" y="2647950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11690" y="2647950"/>
            <a:ext cx="53848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09035" y="3618865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5605" y="3618865"/>
            <a:ext cx="527050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37830" y="3618865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63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926195" y="3618865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805035" y="3618865"/>
            <a:ext cx="568325" cy="6819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905" y="274955"/>
            <a:ext cx="7803515" cy="6243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20" y="2288540"/>
            <a:ext cx="923925" cy="1022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145" y="1231900"/>
            <a:ext cx="1023620" cy="1057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45" y="3196590"/>
            <a:ext cx="951865" cy="1022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75" y="2288540"/>
            <a:ext cx="1011555" cy="102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56180" y="179070"/>
            <a:ext cx="6261735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Hoàn thành bảng sau (Theo mẫu)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8430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1509395"/>
            <a:ext cx="9532620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43575" y="301053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18935" y="303022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4930" y="301053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35320" y="395795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18935" y="39674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92210" y="3957955"/>
            <a:ext cx="204343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bốn mươi sáu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43575" y="49707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18935" y="497967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4930" y="49707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17915" y="4970780"/>
            <a:ext cx="213614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năm mươi lăm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41935" y="1270"/>
            <a:ext cx="3935730" cy="977900"/>
          </a:xfrm>
          <a:prstGeom prst="roundRect">
            <a:avLst/>
          </a:prstGeom>
          <a:solidFill>
            <a:srgbClr val="C65885"/>
          </a:solidFill>
          <a:ln w="25400" cap="flat" cmpd="sng" algn="ctr">
            <a:solidFill>
              <a:srgbClr val="C65885">
                <a:shade val="50000"/>
              </a:srgbClr>
            </a:solidFill>
            <a:prstDash val="soli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Tìm cà rốt cho thỏ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691005"/>
            <a:ext cx="9942830" cy="40151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119370" y="4340860"/>
            <a:ext cx="572135" cy="797560"/>
          </a:xfrm>
          <a:prstGeom prst="straightConnector1">
            <a:avLst/>
          </a:prstGeom>
          <a:noFill/>
          <a:ln w="38100" cap="flat" cmpd="sng" algn="ctr">
            <a:solidFill>
              <a:srgbClr val="77448C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45580" y="3252470"/>
            <a:ext cx="984885" cy="1548130"/>
          </a:xfrm>
          <a:prstGeom prst="straightConnector1">
            <a:avLst/>
          </a:prstGeom>
          <a:noFill/>
          <a:ln w="38100" cap="flat" cmpd="sng" algn="ctr">
            <a:solidFill>
              <a:srgbClr val="F17475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622415" y="3582670"/>
            <a:ext cx="1198880" cy="1663065"/>
          </a:xfrm>
          <a:prstGeom prst="straightConnector1">
            <a:avLst/>
          </a:prstGeom>
          <a:noFill/>
          <a:ln w="38100" cap="flat" cmpd="sng" algn="ctr">
            <a:solidFill>
              <a:srgbClr val="00AF92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bg2"/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014538" y="2230120"/>
            <a:ext cx="5302885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Giải lao</a:t>
            </a:r>
            <a:endParaRPr lang="en-US" sz="9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3"/>
          <p:cNvSpPr/>
          <p:nvPr/>
        </p:nvSpPr>
        <p:spPr>
          <a:xfrm>
            <a:off x="193675" y="75565"/>
            <a:ext cx="6261735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3. Hoàn thành bảng sau (Theo mẫu)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735" y="1537335"/>
            <a:ext cx="8764270" cy="46704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54090" y="3836035"/>
            <a:ext cx="10750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22975" y="4600575"/>
            <a:ext cx="10750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45680" y="4600575"/>
            <a:ext cx="29038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sáu mươi tư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2025" y="5437505"/>
            <a:ext cx="485140" cy="506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81145" y="5437505"/>
            <a:ext cx="320675" cy="506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45680" y="5354955"/>
            <a:ext cx="306768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chín mươi mốt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550" y="116840"/>
            <a:ext cx="1022350" cy="5886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49920" y="704850"/>
            <a:ext cx="3942715" cy="4431030"/>
          </a:xfrm>
          <a:prstGeom prst="rect">
            <a:avLst/>
          </a:prstGeom>
        </p:spPr>
      </p:pic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1631950" y="385445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Tìm những bông hoa ghi số lớn hơn 60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195" y="1200150"/>
            <a:ext cx="963295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440" y="1200150"/>
            <a:ext cx="1010285" cy="1047115"/>
          </a:xfrm>
          <a:prstGeom prst="rect">
            <a:avLst/>
          </a:prstGeom>
        </p:spPr>
      </p:pic>
      <p:sp>
        <p:nvSpPr>
          <p:cNvPr id="13" name="Text Box 12"/>
          <p:cNvSpPr txBox="1"/>
          <p:nvPr>
            <p:custDataLst>
              <p:tags r:id="rId2"/>
            </p:custDataLst>
          </p:nvPr>
        </p:nvSpPr>
        <p:spPr>
          <a:xfrm>
            <a:off x="1174750" y="2432050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bông hoa ghi số bé hơn 50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950" y="3190240"/>
            <a:ext cx="917575" cy="920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0455" y="3190240"/>
            <a:ext cx="1025525" cy="920750"/>
          </a:xfrm>
          <a:prstGeom prst="rect">
            <a:avLst/>
          </a:prstGeom>
        </p:spPr>
      </p:pic>
      <p:sp>
        <p:nvSpPr>
          <p:cNvPr id="20" name="Text Box 19"/>
          <p:cNvSpPr txBox="1"/>
          <p:nvPr>
            <p:custDataLst>
              <p:tags r:id="rId3"/>
            </p:custDataLst>
          </p:nvPr>
        </p:nvSpPr>
        <p:spPr>
          <a:xfrm>
            <a:off x="285750" y="4394835"/>
            <a:ext cx="9204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Tìm những bông hoa vừa ghi số lớn hơn 50 và bé hơn 60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6280" y="5329555"/>
            <a:ext cx="1059815" cy="9563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2745" y="5234305"/>
            <a:ext cx="986155" cy="105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1417955"/>
            <a:ext cx="14020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2100580"/>
            <a:ext cx="11727815" cy="34734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55565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9550" y="466280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632269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3" name="Oval 12"/>
          <p:cNvSpPr/>
          <p:nvPr/>
        </p:nvSpPr>
        <p:spPr>
          <a:xfrm>
            <a:off x="801370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0" y="4642485"/>
            <a:ext cx="619760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906081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6" name="Oval 15"/>
          <p:cNvSpPr/>
          <p:nvPr/>
        </p:nvSpPr>
        <p:spPr>
          <a:xfrm>
            <a:off x="1079627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80930" y="4642485"/>
            <a:ext cx="619760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054715" y="464248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</Words>
  <Application>Microsoft Office PowerPoint</Application>
  <PresentationFormat>Widescreen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Franklin Gothic Book</vt:lpstr>
      <vt:lpstr>Franklin Gothic Medium</vt:lpstr>
      <vt:lpstr>ITC Avant Garde Std Bk</vt:lpstr>
      <vt:lpstr>Times New Roman</vt:lpstr>
      <vt:lpstr>Verdana</vt:lpstr>
      <vt:lpstr>Wingdings 2</vt:lpstr>
      <vt:lpstr>1_Office Theme</vt:lpstr>
      <vt:lpstr>Trek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Hello</cp:lastModifiedBy>
  <cp:revision>18</cp:revision>
  <dcterms:created xsi:type="dcterms:W3CDTF">2021-02-20T02:56:00Z</dcterms:created>
  <dcterms:modified xsi:type="dcterms:W3CDTF">2025-09-07T09:53:28Z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