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4" r:id="rId3"/>
    <p:sldMasterId id="2147483686" r:id="rId4"/>
    <p:sldMasterId id="2147483696" r:id="rId5"/>
    <p:sldMasterId id="2147483705" r:id="rId6"/>
    <p:sldMasterId id="2147483717" r:id="rId7"/>
  </p:sldMasterIdLst>
  <p:notesMasterIdLst>
    <p:notesMasterId r:id="rId21"/>
  </p:notesMasterIdLst>
  <p:sldIdLst>
    <p:sldId id="361" r:id="rId8"/>
    <p:sldId id="256" r:id="rId9"/>
    <p:sldId id="257" r:id="rId10"/>
    <p:sldId id="262" r:id="rId11"/>
    <p:sldId id="367" r:id="rId12"/>
    <p:sldId id="362" r:id="rId13"/>
    <p:sldId id="363" r:id="rId14"/>
    <p:sldId id="268" r:id="rId15"/>
    <p:sldId id="336" r:id="rId16"/>
    <p:sldId id="369" r:id="rId17"/>
    <p:sldId id="261" r:id="rId18"/>
    <p:sldId id="368"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E4CB-E168-4884-9BAF-D28F61A471C0}"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9EBF-7D27-411A-A822-FBB47A3EF5CD}" type="slidenum">
              <a:rPr lang="en-US" smtClean="0"/>
              <a:t>‹#›</a:t>
            </a:fld>
            <a:endParaRPr lang="en-US"/>
          </a:p>
        </p:txBody>
      </p:sp>
    </p:spTree>
    <p:extLst>
      <p:ext uri="{BB962C8B-B14F-4D97-AF65-F5344CB8AC3E}">
        <p14:creationId xmlns:p14="http://schemas.microsoft.com/office/powerpoint/2010/main" val="46532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97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2021/9/27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172770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253874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154597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4857587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602545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345813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0984570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8600444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6184259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84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117666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94752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2021/9/27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4654415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71340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21683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7997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92463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6444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1337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9188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5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29118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78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281068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393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228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34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09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857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2021/9/27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80526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2365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9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642874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786534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7311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854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35525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748071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29826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309175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10068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877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6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2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86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77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95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2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05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8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67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6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8656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349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712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99341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7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2021/9/27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48087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95792601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4196"/>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9/27/2021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38359047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786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5.wdp"/><Relationship Id="rId5" Type="http://schemas.openxmlformats.org/officeDocument/2006/relationships/image" Target="../media/image30.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7.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9.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jpg"/><Relationship Id="rId11" Type="http://schemas.microsoft.com/office/2007/relationships/hdphoto" Target="../media/hdphoto3.wdp"/><Relationship Id="rId5" Type="http://schemas.openxmlformats.org/officeDocument/2006/relationships/slideLayout" Target="../slideLayouts/slideLayout45.xml"/><Relationship Id="rId15" Type="http://schemas.microsoft.com/office/2007/relationships/hdphoto" Target="../media/hdphoto1.wdp"/><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jpg"/><Relationship Id="rId11" Type="http://schemas.microsoft.com/office/2007/relationships/hdphoto" Target="../media/hdphoto3.wdp"/><Relationship Id="rId5" Type="http://schemas.openxmlformats.org/officeDocument/2006/relationships/slideLayout" Target="../slideLayouts/slideLayout56.xml"/><Relationship Id="rId15" Type="http://schemas.microsoft.com/office/2007/relationships/hdphoto" Target="../media/hdphoto1.wdp"/><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jpg"/><Relationship Id="rId11" Type="http://schemas.microsoft.com/office/2007/relationships/hdphoto" Target="../media/hdphoto3.wdp"/><Relationship Id="rId5" Type="http://schemas.openxmlformats.org/officeDocument/2006/relationships/slideLayout" Target="../slideLayouts/slideLayout56.xml"/><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BD46DFD-AF79-401D-B77F-184F7E402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508" y="0"/>
            <a:ext cx="9298983" cy="6858000"/>
          </a:xfrm>
          <a:prstGeom prst="rect">
            <a:avLst/>
          </a:prstGeom>
        </p:spPr>
      </p:pic>
    </p:spTree>
    <p:extLst>
      <p:ext uri="{BB962C8B-B14F-4D97-AF65-F5344CB8AC3E}">
        <p14:creationId xmlns:p14="http://schemas.microsoft.com/office/powerpoint/2010/main" val="266270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62FD2F-1146-4E0B-A9D1-3D7FF4EA25F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3514" y="828231"/>
            <a:ext cx="504674" cy="504674"/>
          </a:xfrm>
          <a:prstGeom prst="rect">
            <a:avLst/>
          </a:prstGeom>
        </p:spPr>
      </p:pic>
      <p:sp>
        <p:nvSpPr>
          <p:cNvPr id="11" name="TextBox 10">
            <a:extLst>
              <a:ext uri="{FF2B5EF4-FFF2-40B4-BE49-F238E27FC236}">
                <a16:creationId xmlns:a16="http://schemas.microsoft.com/office/drawing/2014/main" id="{F0D08842-FDE5-42D3-AFEF-1E52DC791332}"/>
              </a:ext>
            </a:extLst>
          </p:cNvPr>
          <p:cNvSpPr txBox="1"/>
          <p:nvPr/>
        </p:nvSpPr>
        <p:spPr>
          <a:xfrm>
            <a:off x="2018188" y="735051"/>
            <a:ext cx="9540537"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tên riêng nào dưới đây được viết đúng.</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90ADC4FE-608B-41B2-8D77-6E5D195982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65607" y="1591621"/>
            <a:ext cx="5244353" cy="1672814"/>
          </a:xfrm>
          <a:prstGeom prst="rect">
            <a:avLst/>
          </a:prstGeom>
        </p:spPr>
      </p:pic>
      <p:sp>
        <p:nvSpPr>
          <p:cNvPr id="13" name="Oval 12">
            <a:extLst>
              <a:ext uri="{FF2B5EF4-FFF2-40B4-BE49-F238E27FC236}">
                <a16:creationId xmlns:a16="http://schemas.microsoft.com/office/drawing/2014/main" id="{A0A094EE-0C04-44A1-B499-E691A62A8BEF}"/>
              </a:ext>
            </a:extLst>
          </p:cNvPr>
          <p:cNvSpPr/>
          <p:nvPr/>
        </p:nvSpPr>
        <p:spPr>
          <a:xfrm>
            <a:off x="1825416" y="1565852"/>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C81E234D-705D-49AE-98AE-477486714D48}"/>
              </a:ext>
            </a:extLst>
          </p:cNvPr>
          <p:cNvSpPr/>
          <p:nvPr/>
        </p:nvSpPr>
        <p:spPr>
          <a:xfrm>
            <a:off x="5462620" y="1591621"/>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FE39FC70-10BC-4AB9-9F14-D71D9F474F0F}"/>
              </a:ext>
            </a:extLst>
          </p:cNvPr>
          <p:cNvSpPr/>
          <p:nvPr/>
        </p:nvSpPr>
        <p:spPr>
          <a:xfrm>
            <a:off x="3623922" y="2489820"/>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60BBC7D1-5571-4DA1-A1B2-9A3892E21932}"/>
              </a:ext>
            </a:extLst>
          </p:cNvPr>
          <p:cNvSpPr/>
          <p:nvPr/>
        </p:nvSpPr>
        <p:spPr>
          <a:xfrm>
            <a:off x="5442524" y="2428028"/>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A5D1B1C-65F8-4DA8-BDA9-3934A2F4888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2178" r="34294" b="53694"/>
          <a:stretch/>
        </p:blipFill>
        <p:spPr>
          <a:xfrm>
            <a:off x="3553138" y="1586178"/>
            <a:ext cx="1758316" cy="774615"/>
          </a:xfrm>
          <a:prstGeom prst="rect">
            <a:avLst/>
          </a:prstGeom>
        </p:spPr>
      </p:pic>
      <p:pic>
        <p:nvPicPr>
          <p:cNvPr id="26" name="Picture 25">
            <a:extLst>
              <a:ext uri="{FF2B5EF4-FFF2-40B4-BE49-F238E27FC236}">
                <a16:creationId xmlns:a16="http://schemas.microsoft.com/office/drawing/2014/main" id="{7C79D4BC-21CB-476C-B8B5-DC4EC65A3949}"/>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50000" r="70704"/>
          <a:stretch/>
        </p:blipFill>
        <p:spPr>
          <a:xfrm>
            <a:off x="1885702" y="2428027"/>
            <a:ext cx="1536365" cy="836407"/>
          </a:xfrm>
          <a:prstGeom prst="rect">
            <a:avLst/>
          </a:prstGeom>
        </p:spPr>
      </p:pic>
      <p:sp>
        <p:nvSpPr>
          <p:cNvPr id="27" name="Arrow: Right 26">
            <a:extLst>
              <a:ext uri="{FF2B5EF4-FFF2-40B4-BE49-F238E27FC236}">
                <a16:creationId xmlns:a16="http://schemas.microsoft.com/office/drawing/2014/main" id="{86D17D95-0675-46E0-A787-8765F80E87EF}"/>
              </a:ext>
            </a:extLst>
          </p:cNvPr>
          <p:cNvSpPr/>
          <p:nvPr/>
        </p:nvSpPr>
        <p:spPr>
          <a:xfrm>
            <a:off x="4171962" y="3702003"/>
            <a:ext cx="589517" cy="35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Arrow: Right 27">
            <a:extLst>
              <a:ext uri="{FF2B5EF4-FFF2-40B4-BE49-F238E27FC236}">
                <a16:creationId xmlns:a16="http://schemas.microsoft.com/office/drawing/2014/main" id="{5F96046A-7B81-421C-9423-24220D903156}"/>
              </a:ext>
            </a:extLst>
          </p:cNvPr>
          <p:cNvSpPr/>
          <p:nvPr/>
        </p:nvSpPr>
        <p:spPr>
          <a:xfrm>
            <a:off x="4171962" y="4778123"/>
            <a:ext cx="589517" cy="22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5C98D892-3670-4D07-965F-9209279398AA}"/>
              </a:ext>
            </a:extLst>
          </p:cNvPr>
          <p:cNvSpPr txBox="1"/>
          <p:nvPr/>
        </p:nvSpPr>
        <p:spPr>
          <a:xfrm>
            <a:off x="4908011" y="3473957"/>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Minh</a:t>
            </a:r>
          </a:p>
        </p:txBody>
      </p:sp>
      <p:sp>
        <p:nvSpPr>
          <p:cNvPr id="30" name="TextBox 29">
            <a:extLst>
              <a:ext uri="{FF2B5EF4-FFF2-40B4-BE49-F238E27FC236}">
                <a16:creationId xmlns:a16="http://schemas.microsoft.com/office/drawing/2014/main" id="{CB1B1E9E-B6B5-4F8F-A6A1-176795530D4B}"/>
              </a:ext>
            </a:extLst>
          </p:cNvPr>
          <p:cNvSpPr txBox="1"/>
          <p:nvPr/>
        </p:nvSpPr>
        <p:spPr>
          <a:xfrm>
            <a:off x="4908011" y="4472112"/>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Thùy</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59259E-6 -2.09877E-6 L -0.15023 0.36204 " pathEditMode="relative" rAng="0" ptsTypes="AA">
                                      <p:cBhvr>
                                        <p:cTn id="44" dur="2000" fill="hold"/>
                                        <p:tgtEl>
                                          <p:spTgt spid="25"/>
                                        </p:tgtEl>
                                        <p:attrNameLst>
                                          <p:attrName>ppt_x</p:attrName>
                                          <p:attrName>ppt_y</p:attrName>
                                        </p:attrNameLst>
                                      </p:cBhvr>
                                      <p:rCtr x="-7523" y="18086"/>
                                    </p:animMotion>
                                  </p:childTnLst>
                                </p:cTn>
                              </p:par>
                              <p:par>
                                <p:cTn id="45" presetID="42" presetClass="path" presetSubtype="0" accel="50000" decel="50000" fill="hold" nodeType="withEffect">
                                  <p:stCondLst>
                                    <p:cond delay="0"/>
                                  </p:stCondLst>
                                  <p:childTnLst>
                                    <p:animMotion origin="layout" path="M 3.33333E-6 3.45679E-6 L 0.11203 0.36821 " pathEditMode="relative" rAng="0" ptsTypes="AA">
                                      <p:cBhvr>
                                        <p:cTn id="46" dur="2000" fill="hold"/>
                                        <p:tgtEl>
                                          <p:spTgt spid="26"/>
                                        </p:tgtEl>
                                        <p:attrNameLst>
                                          <p:attrName>ppt_x</p:attrName>
                                          <p:attrName>ppt_y</p:attrName>
                                        </p:attrNameLst>
                                      </p:cBhvr>
                                      <p:rCtr x="5602" y="18395"/>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24" grpId="0" animBg="1"/>
      <p:bldP spid="27" grpId="0" animBg="1"/>
      <p:bldP spid="28" grpId="0" animBg="1"/>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8391E23-8883-4420-A47D-2B9FE3A43BC7}"/>
              </a:ext>
            </a:extLst>
          </p:cNvPr>
          <p:cNvSpPr txBox="1"/>
          <p:nvPr/>
        </p:nvSpPr>
        <p:spPr>
          <a:xfrm>
            <a:off x="1747553" y="709632"/>
            <a:ext cx="9728175"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Sắp xếp tên của các bạn học sinh dưới đây theo thứ tự trong bảng chữ cái.</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B65459F5-1A4D-42E5-B7B6-BF360D72B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9" y="893964"/>
            <a:ext cx="562967" cy="562967"/>
          </a:xfrm>
          <a:prstGeom prst="rect">
            <a:avLst/>
          </a:prstGeom>
        </p:spPr>
      </p:pic>
      <p:grpSp>
        <p:nvGrpSpPr>
          <p:cNvPr id="18" name="Group 17">
            <a:extLst>
              <a:ext uri="{FF2B5EF4-FFF2-40B4-BE49-F238E27FC236}">
                <a16:creationId xmlns:a16="http://schemas.microsoft.com/office/drawing/2014/main" id="{13BA12CE-1AD5-4985-B3D4-CBD044819FD8}"/>
              </a:ext>
            </a:extLst>
          </p:cNvPr>
          <p:cNvGrpSpPr/>
          <p:nvPr/>
        </p:nvGrpSpPr>
        <p:grpSpPr>
          <a:xfrm>
            <a:off x="937905" y="1789440"/>
            <a:ext cx="5311567" cy="730200"/>
            <a:chOff x="-1012030" y="1773541"/>
            <a:chExt cx="8236535" cy="730200"/>
          </a:xfrm>
        </p:grpSpPr>
        <p:sp>
          <p:nvSpPr>
            <p:cNvPr id="19" name="Rectangle 18">
              <a:extLst>
                <a:ext uri="{FF2B5EF4-FFF2-40B4-BE49-F238E27FC236}">
                  <a16:creationId xmlns:a16="http://schemas.microsoft.com/office/drawing/2014/main" id="{8B78F2FE-CEA0-42C8-B3A6-DC04A73967D5}"/>
                </a:ext>
              </a:extLst>
            </p:cNvPr>
            <p:cNvSpPr/>
            <p:nvPr/>
          </p:nvSpPr>
          <p:spPr>
            <a:xfrm>
              <a:off x="568137" y="1941279"/>
              <a:ext cx="5459323" cy="531208"/>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1284CD7-56B8-4D6D-9861-4C5EA92F3CED}"/>
                </a:ext>
              </a:extLst>
            </p:cNvPr>
            <p:cNvSpPr txBox="1"/>
            <p:nvPr/>
          </p:nvSpPr>
          <p:spPr>
            <a:xfrm>
              <a:off x="-1012030" y="1773541"/>
              <a:ext cx="8236535"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Ngọc Anh</a:t>
              </a:r>
            </a:p>
          </p:txBody>
        </p:sp>
      </p:grpSp>
      <p:grpSp>
        <p:nvGrpSpPr>
          <p:cNvPr id="21" name="Group 20">
            <a:extLst>
              <a:ext uri="{FF2B5EF4-FFF2-40B4-BE49-F238E27FC236}">
                <a16:creationId xmlns:a16="http://schemas.microsoft.com/office/drawing/2014/main" id="{BAE99CF5-47DA-4CA4-8A71-C89FC4FC368D}"/>
              </a:ext>
            </a:extLst>
          </p:cNvPr>
          <p:cNvGrpSpPr/>
          <p:nvPr/>
        </p:nvGrpSpPr>
        <p:grpSpPr>
          <a:xfrm>
            <a:off x="1468928" y="2277405"/>
            <a:ext cx="4292553" cy="730200"/>
            <a:chOff x="-188582" y="1662368"/>
            <a:chExt cx="6656370" cy="730200"/>
          </a:xfrm>
        </p:grpSpPr>
        <p:sp>
          <p:nvSpPr>
            <p:cNvPr id="22" name="Rectangle 21">
              <a:extLst>
                <a:ext uri="{FF2B5EF4-FFF2-40B4-BE49-F238E27FC236}">
                  <a16:creationId xmlns:a16="http://schemas.microsoft.com/office/drawing/2014/main" id="{3A17CAEC-60AD-48CE-B9E6-9F35101CCEE0}"/>
                </a:ext>
              </a:extLst>
            </p:cNvPr>
            <p:cNvSpPr/>
            <p:nvPr/>
          </p:nvSpPr>
          <p:spPr>
            <a:xfrm>
              <a:off x="568135" y="1941279"/>
              <a:ext cx="5459325"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E0FB65C2-43F0-4156-A565-7324C1280A15}"/>
                </a:ext>
              </a:extLst>
            </p:cNvPr>
            <p:cNvSpPr txBox="1"/>
            <p:nvPr/>
          </p:nvSpPr>
          <p:spPr>
            <a:xfrm>
              <a:off x="-188582" y="1662368"/>
              <a:ext cx="6656370"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Mạnh Vũ</a:t>
              </a:r>
            </a:p>
          </p:txBody>
        </p:sp>
      </p:grpSp>
      <p:grpSp>
        <p:nvGrpSpPr>
          <p:cNvPr id="31" name="Group 30">
            <a:extLst>
              <a:ext uri="{FF2B5EF4-FFF2-40B4-BE49-F238E27FC236}">
                <a16:creationId xmlns:a16="http://schemas.microsoft.com/office/drawing/2014/main" id="{0F987FD3-08ED-482B-B0B9-32F46D9115E8}"/>
              </a:ext>
            </a:extLst>
          </p:cNvPr>
          <p:cNvGrpSpPr/>
          <p:nvPr/>
        </p:nvGrpSpPr>
        <p:grpSpPr>
          <a:xfrm>
            <a:off x="672776" y="2889464"/>
            <a:ext cx="5429302" cy="730200"/>
            <a:chOff x="-1423157" y="1675289"/>
            <a:chExt cx="8419104" cy="730200"/>
          </a:xfrm>
        </p:grpSpPr>
        <p:sp>
          <p:nvSpPr>
            <p:cNvPr id="32" name="Rectangle 31">
              <a:extLst>
                <a:ext uri="{FF2B5EF4-FFF2-40B4-BE49-F238E27FC236}">
                  <a16:creationId xmlns:a16="http://schemas.microsoft.com/office/drawing/2014/main" id="{3F776CCE-E059-47CF-9FC0-AC94BC175137}"/>
                </a:ext>
              </a:extLst>
            </p:cNvPr>
            <p:cNvSpPr/>
            <p:nvPr/>
          </p:nvSpPr>
          <p:spPr>
            <a:xfrm>
              <a:off x="568135" y="1941279"/>
              <a:ext cx="5459328"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60D41B07-B9B2-4B82-9D71-BE8E0537F2F5}"/>
                </a:ext>
              </a:extLst>
            </p:cNvPr>
            <p:cNvSpPr txBox="1"/>
            <p:nvPr/>
          </p:nvSpPr>
          <p:spPr>
            <a:xfrm>
              <a:off x="-1423157" y="1675289"/>
              <a:ext cx="8419104"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Phạm Hồng Đào</a:t>
              </a:r>
            </a:p>
          </p:txBody>
        </p:sp>
      </p:grpSp>
      <p:grpSp>
        <p:nvGrpSpPr>
          <p:cNvPr id="34" name="Group 33">
            <a:extLst>
              <a:ext uri="{FF2B5EF4-FFF2-40B4-BE49-F238E27FC236}">
                <a16:creationId xmlns:a16="http://schemas.microsoft.com/office/drawing/2014/main" id="{49B32252-9A3F-4300-B178-F998E5B8699A}"/>
              </a:ext>
            </a:extLst>
          </p:cNvPr>
          <p:cNvGrpSpPr/>
          <p:nvPr/>
        </p:nvGrpSpPr>
        <p:grpSpPr>
          <a:xfrm>
            <a:off x="1652763" y="3506064"/>
            <a:ext cx="3937855" cy="730200"/>
            <a:chOff x="96490" y="1692751"/>
            <a:chExt cx="6106349" cy="730200"/>
          </a:xfrm>
        </p:grpSpPr>
        <p:sp>
          <p:nvSpPr>
            <p:cNvPr id="35" name="Rectangle 34">
              <a:extLst>
                <a:ext uri="{FF2B5EF4-FFF2-40B4-BE49-F238E27FC236}">
                  <a16:creationId xmlns:a16="http://schemas.microsoft.com/office/drawing/2014/main" id="{4EE5FC13-DE1A-46AF-BE83-46438AD0621D}"/>
                </a:ext>
              </a:extLst>
            </p:cNvPr>
            <p:cNvSpPr/>
            <p:nvPr/>
          </p:nvSpPr>
          <p:spPr>
            <a:xfrm>
              <a:off x="568135" y="1941279"/>
              <a:ext cx="5459330"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D28FBD0D-F6DA-4125-87BE-E70C717C5C32}"/>
                </a:ext>
              </a:extLst>
            </p:cNvPr>
            <p:cNvSpPr txBox="1"/>
            <p:nvPr/>
          </p:nvSpPr>
          <p:spPr>
            <a:xfrm>
              <a:off x="96490" y="1692751"/>
              <a:ext cx="6106349"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Hoàng Văn Cường</a:t>
              </a:r>
            </a:p>
          </p:txBody>
        </p:sp>
      </p:grpSp>
      <p:grpSp>
        <p:nvGrpSpPr>
          <p:cNvPr id="37" name="Group 36">
            <a:extLst>
              <a:ext uri="{FF2B5EF4-FFF2-40B4-BE49-F238E27FC236}">
                <a16:creationId xmlns:a16="http://schemas.microsoft.com/office/drawing/2014/main" id="{1107F7D4-2323-4FCB-AA3A-3A46C61C7FE8}"/>
              </a:ext>
            </a:extLst>
          </p:cNvPr>
          <p:cNvGrpSpPr/>
          <p:nvPr/>
        </p:nvGrpSpPr>
        <p:grpSpPr>
          <a:xfrm>
            <a:off x="1487969" y="4112274"/>
            <a:ext cx="3989554" cy="730200"/>
            <a:chOff x="-159051" y="1699823"/>
            <a:chExt cx="6186517" cy="730200"/>
          </a:xfrm>
        </p:grpSpPr>
        <p:sp>
          <p:nvSpPr>
            <p:cNvPr id="38" name="Rectangle 37">
              <a:extLst>
                <a:ext uri="{FF2B5EF4-FFF2-40B4-BE49-F238E27FC236}">
                  <a16:creationId xmlns:a16="http://schemas.microsoft.com/office/drawing/2014/main" id="{90DDC93F-3769-4893-92D9-A049FFD19057}"/>
                </a:ext>
              </a:extLst>
            </p:cNvPr>
            <p:cNvSpPr/>
            <p:nvPr/>
          </p:nvSpPr>
          <p:spPr>
            <a:xfrm>
              <a:off x="568135" y="1941279"/>
              <a:ext cx="5459331"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896EB850-40F8-4344-8A33-0C21E03134E2}"/>
                </a:ext>
              </a:extLst>
            </p:cNvPr>
            <p:cNvSpPr txBox="1"/>
            <p:nvPr/>
          </p:nvSpPr>
          <p:spPr>
            <a:xfrm>
              <a:off x="-159051" y="1699823"/>
              <a:ext cx="4605811"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Lê Gia Huy</a:t>
              </a:r>
            </a:p>
          </p:txBody>
        </p:sp>
      </p:grpSp>
      <p:cxnSp>
        <p:nvCxnSpPr>
          <p:cNvPr id="40" name="Straight Connector 39">
            <a:extLst>
              <a:ext uri="{FF2B5EF4-FFF2-40B4-BE49-F238E27FC236}">
                <a16:creationId xmlns:a16="http://schemas.microsoft.com/office/drawing/2014/main" id="{3DC0BAAA-BABC-47BB-8275-381883DDD279}"/>
              </a:ext>
            </a:extLst>
          </p:cNvPr>
          <p:cNvCxnSpPr>
            <a:cxnSpLocks/>
          </p:cNvCxnSpPr>
          <p:nvPr/>
        </p:nvCxnSpPr>
        <p:spPr>
          <a:xfrm>
            <a:off x="4458159" y="2403147"/>
            <a:ext cx="75303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D9B3396-6A48-4268-9CF1-22851985712D}"/>
              </a:ext>
            </a:extLst>
          </p:cNvPr>
          <p:cNvCxnSpPr>
            <a:cxnSpLocks/>
          </p:cNvCxnSpPr>
          <p:nvPr/>
        </p:nvCxnSpPr>
        <p:spPr>
          <a:xfrm>
            <a:off x="4794631" y="2913489"/>
            <a:ext cx="34226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540BC88-DAF2-4072-AD5D-58D9F215AF99}"/>
              </a:ext>
            </a:extLst>
          </p:cNvPr>
          <p:cNvCxnSpPr>
            <a:cxnSpLocks/>
          </p:cNvCxnSpPr>
          <p:nvPr/>
        </p:nvCxnSpPr>
        <p:spPr>
          <a:xfrm>
            <a:off x="4179108" y="3499570"/>
            <a:ext cx="61552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3410F035-3D73-46AA-83D7-B4D8AF21D622}"/>
              </a:ext>
            </a:extLst>
          </p:cNvPr>
          <p:cNvCxnSpPr>
            <a:cxnSpLocks/>
          </p:cNvCxnSpPr>
          <p:nvPr/>
        </p:nvCxnSpPr>
        <p:spPr>
          <a:xfrm flipV="1">
            <a:off x="4154986" y="4112274"/>
            <a:ext cx="1056206" cy="304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3E6DE4C-0B4A-4080-A9A5-55A38B9EF951}"/>
              </a:ext>
            </a:extLst>
          </p:cNvPr>
          <p:cNvCxnSpPr>
            <a:cxnSpLocks/>
          </p:cNvCxnSpPr>
          <p:nvPr/>
        </p:nvCxnSpPr>
        <p:spPr>
          <a:xfrm>
            <a:off x="3303077" y="4748453"/>
            <a:ext cx="53990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45" name="Group 44">
            <a:extLst>
              <a:ext uri="{FF2B5EF4-FFF2-40B4-BE49-F238E27FC236}">
                <a16:creationId xmlns:a16="http://schemas.microsoft.com/office/drawing/2014/main" id="{2381AD1D-2C4F-492B-B583-B8E9B37AA826}"/>
              </a:ext>
            </a:extLst>
          </p:cNvPr>
          <p:cNvGrpSpPr/>
          <p:nvPr/>
        </p:nvGrpSpPr>
        <p:grpSpPr>
          <a:xfrm>
            <a:off x="1055089" y="5515505"/>
            <a:ext cx="597664" cy="584775"/>
            <a:chOff x="3445636" y="2989318"/>
            <a:chExt cx="321893" cy="458929"/>
          </a:xfrm>
        </p:grpSpPr>
        <p:sp>
          <p:nvSpPr>
            <p:cNvPr id="46" name="Oval 45">
              <a:extLst>
                <a:ext uri="{FF2B5EF4-FFF2-40B4-BE49-F238E27FC236}">
                  <a16:creationId xmlns:a16="http://schemas.microsoft.com/office/drawing/2014/main" id="{1CC49234-5C25-4980-9BF9-1697A65A9ABB}"/>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6A9A065E-EACC-4B62-909C-45CD6829B1FE}"/>
                </a:ext>
              </a:extLst>
            </p:cNvPr>
            <p:cNvSpPr/>
            <p:nvPr/>
          </p:nvSpPr>
          <p:spPr>
            <a:xfrm rot="21163024">
              <a:off x="3464721" y="2989318"/>
              <a:ext cx="217737" cy="458929"/>
            </a:xfrm>
            <a:prstGeom prst="rect">
              <a:avLst/>
            </a:prstGeom>
          </p:spPr>
          <p:txBody>
            <a:bodyPr wrap="none">
              <a:spAutoFit/>
            </a:bodyPr>
            <a:lstStyle/>
            <a:p>
              <a:pPr algn="ctr"/>
              <a:r>
                <a:rPr lang="en-VN" sz="3200" b="1"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8" name="TextBox 47">
            <a:extLst>
              <a:ext uri="{FF2B5EF4-FFF2-40B4-BE49-F238E27FC236}">
                <a16:creationId xmlns:a16="http://schemas.microsoft.com/office/drawing/2014/main" id="{8F1C5E03-5E96-4DBD-A355-69E4F59D25D1}"/>
              </a:ext>
            </a:extLst>
          </p:cNvPr>
          <p:cNvSpPr txBox="1"/>
          <p:nvPr/>
        </p:nvSpPr>
        <p:spPr>
          <a:xfrm>
            <a:off x="1618056" y="5474211"/>
            <a:ext cx="7536495" cy="584775"/>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 họ và tên của em và 2 bạn trong tổ.</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par>
                                <p:cTn id="16" presetID="16" presetClass="entr" presetSubtype="37"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7037E-7 -2.22222E-6 L 0.44815 -0.00524 " pathEditMode="relative" rAng="0" ptsTypes="AA">
                                      <p:cBhvr>
                                        <p:cTn id="62" dur="2000" fill="hold"/>
                                        <p:tgtEl>
                                          <p:spTgt spid="18"/>
                                        </p:tgtEl>
                                        <p:attrNameLst>
                                          <p:attrName>ppt_x</p:attrName>
                                          <p:attrName>ppt_y</p:attrName>
                                        </p:attrNameLst>
                                      </p:cBhvr>
                                      <p:rCtr x="22407" y="-27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79167E-6 -3.33333E-6 L 0.44531 -0.17361 " pathEditMode="relative" rAng="0" ptsTypes="AA">
                                      <p:cBhvr>
                                        <p:cTn id="66" dur="2000" fill="hold"/>
                                        <p:tgtEl>
                                          <p:spTgt spid="34"/>
                                        </p:tgtEl>
                                        <p:attrNameLst>
                                          <p:attrName>ppt_x</p:attrName>
                                          <p:attrName>ppt_y</p:attrName>
                                        </p:attrNameLst>
                                      </p:cBhvr>
                                      <p:rCtr x="22266" y="-868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037E-7 3.08642E-6 L 0.45116 0.00555 " pathEditMode="relative" rAng="0" ptsTypes="AA">
                                      <p:cBhvr>
                                        <p:cTn id="70" dur="2000" fill="hold"/>
                                        <p:tgtEl>
                                          <p:spTgt spid="31"/>
                                        </p:tgtEl>
                                        <p:attrNameLst>
                                          <p:attrName>ppt_x</p:attrName>
                                          <p:attrName>ppt_y</p:attrName>
                                        </p:attrNameLst>
                                      </p:cBhvr>
                                      <p:rCtr x="22546" y="2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065 -0.00047 L 0.44596 -0.08403 " pathEditMode="relative" rAng="0" ptsTypes="AA">
                                      <p:cBhvr>
                                        <p:cTn id="74" dur="2000" fill="hold"/>
                                        <p:tgtEl>
                                          <p:spTgt spid="37"/>
                                        </p:tgtEl>
                                        <p:attrNameLst>
                                          <p:attrName>ppt_x</p:attrName>
                                          <p:attrName>ppt_y</p:attrName>
                                        </p:attrNameLst>
                                      </p:cBhvr>
                                      <p:rCtr x="22266" y="-4190"/>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3.33333E-6 L 0.44532 0.27338 " pathEditMode="relative" rAng="0" ptsTypes="AA">
                                      <p:cBhvr>
                                        <p:cTn id="78" dur="2000" fill="hold"/>
                                        <p:tgtEl>
                                          <p:spTgt spid="21"/>
                                        </p:tgtEl>
                                        <p:attrNameLst>
                                          <p:attrName>ppt_x</p:attrName>
                                          <p:attrName>ppt_y</p:attrName>
                                        </p:attrNameLst>
                                      </p:cBhvr>
                                      <p:rCtr x="22266" y="13657"/>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thao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400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199" y="4343400"/>
            <a:ext cx="252152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96838"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A.Bóng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rổ</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24813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lông</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259236" y="4475901"/>
            <a:ext cx="282148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chuyền</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220455" y="2653299"/>
            <a:ext cx="1082817" cy="973704"/>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317982" y="4340398"/>
            <a:ext cx="1082817" cy="973703"/>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97930" y="4180884"/>
            <a:ext cx="1012787" cy="1096331"/>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985036" y="3140151"/>
            <a:ext cx="1425719" cy="154389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Hằng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gấu</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sớm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1811482" y="4390097"/>
            <a:ext cx="277437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399" y="4343400"/>
            <a:ext cx="3188563"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1935332" y="2615046"/>
            <a:ext cx="269208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7" y="2594264"/>
            <a:ext cx="2780437"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1935332" y="4470113"/>
            <a:ext cx="23595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88174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84914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086251" y="2864659"/>
            <a:ext cx="25688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133973" y="2615046"/>
            <a:ext cx="1121355" cy="1245466"/>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377992" y="4092251"/>
            <a:ext cx="1074936" cy="1264299"/>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707292" y="2173592"/>
            <a:ext cx="1157719" cy="1275842"/>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54091" y="4724401"/>
            <a:ext cx="911225" cy="1828800"/>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a:solidFill>
                  <a:prstClr val="black"/>
                </a:solidFill>
                <a:latin typeface="Times New Roman" pitchFamily="18" charset="0"/>
                <a:cs typeface="Times New Roman" pitchFamily="18" charset="0"/>
              </a:rPr>
              <a:t>Qua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682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99043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078182"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800" y="4470113"/>
            <a:ext cx="15240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ỉ </a:t>
            </a:r>
            <a:r>
              <a:rPr lang="en-US" sz="3200" dirty="0" err="1">
                <a:solidFill>
                  <a:prstClr val="black"/>
                </a:solidFill>
                <a:latin typeface="Times New Roman" pitchFamily="18" charset="0"/>
                <a:cs typeface="Times New Roman" pitchFamily="18" charset="0"/>
              </a:rPr>
              <a:t>nại</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597727" y="4501515"/>
            <a:ext cx="278476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470397" y="2499589"/>
            <a:ext cx="757221" cy="1005612"/>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58299" y="4051852"/>
            <a:ext cx="619961" cy="1129748"/>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496292" y="4343401"/>
            <a:ext cx="826027" cy="1129748"/>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93704" y="5086290"/>
            <a:ext cx="1649030" cy="1566301"/>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 action="ppaction://noaction"/>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107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en-US" sz="3600">
                <a:solidFill>
                  <a:srgbClr val="000000"/>
                </a:solidFill>
                <a:latin typeface="HP001 4 hang 1 ô ly" panose="020B0603050302020204" charset="0"/>
                <a:cs typeface="HP001 4 hang 1 ô ly" panose="020B060305030202020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kumimoji="0" lang="en-US" sz="3600" b="0" i="0" u="none" strike="noStrike" kern="1200" cap="none" spc="0" normalizeH="0" baseline="0" noProof="0" dirty="0">
              <a:ln>
                <a:noFill/>
              </a:ln>
              <a:solidFill>
                <a:srgbClr val="000000"/>
              </a:solidFill>
              <a:effectLst/>
              <a:uLnTx/>
              <a:uFillTx/>
              <a:latin typeface="HP001 4 hang 1 ô ly" panose="020B0603050302020204" charset="0"/>
              <a:ea typeface="+mn-ea"/>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12709" y="1890943"/>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Cầu</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thủ</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dự</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bị</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tập</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319</Words>
  <Application>Microsoft Office PowerPoint</Application>
  <PresentationFormat>Màn hình rộng</PresentationFormat>
  <Paragraphs>53</Paragraphs>
  <Slides>13</Slides>
  <Notes>6</Notes>
  <HiddenSlides>0</HiddenSlides>
  <MMClips>13</MMClips>
  <ScaleCrop>false</ScaleCrop>
  <HeadingPairs>
    <vt:vector size="6" baseType="variant">
      <vt:variant>
        <vt:lpstr>Phông được Dùng</vt:lpstr>
      </vt:variant>
      <vt:variant>
        <vt:i4>10</vt:i4>
      </vt:variant>
      <vt:variant>
        <vt:lpstr>Chủ đề</vt:lpstr>
      </vt:variant>
      <vt:variant>
        <vt:i4>7</vt:i4>
      </vt:variant>
      <vt:variant>
        <vt:lpstr>Tiêu đề Bản chiếu</vt:lpstr>
      </vt:variant>
      <vt:variant>
        <vt:i4>13</vt:i4>
      </vt:variant>
    </vt:vector>
  </HeadingPairs>
  <TitlesOfParts>
    <vt:vector size="30" baseType="lpstr">
      <vt:lpstr>DengXian</vt:lpstr>
      <vt:lpstr>DengXian</vt:lpstr>
      <vt:lpstr>Arial</vt:lpstr>
      <vt:lpstr>Arial-Rounded</vt:lpstr>
      <vt:lpstr>Calibri</vt:lpstr>
      <vt:lpstr>HP001 4 hàng</vt:lpstr>
      <vt:lpstr>HP001 4 hang 1 ô ly</vt:lpstr>
      <vt:lpstr>Kalam</vt:lpstr>
      <vt:lpstr>Montserrat</vt:lpstr>
      <vt:lpstr>Times New Roman</vt:lpstr>
      <vt:lpstr>Office 主题</vt:lpstr>
      <vt:lpstr>1_Office 主题</vt:lpstr>
      <vt:lpstr>第一PPT，www.1ppt.com</vt:lpstr>
      <vt:lpstr>Doodle Sketchbook by Slidesgo</vt:lpstr>
      <vt:lpstr>2_Office 主题</vt:lpstr>
      <vt:lpstr>Office Theme</vt:lpstr>
      <vt:lpstr>5_Office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7</cp:revision>
  <dcterms:created xsi:type="dcterms:W3CDTF">2021-07-27T09:07:39Z</dcterms:created>
  <dcterms:modified xsi:type="dcterms:W3CDTF">2021-09-27T08:01:01Z</dcterms:modified>
</cp:coreProperties>
</file>