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</p:sldMasterIdLst>
  <p:notesMasterIdLst>
    <p:notesMasterId r:id="rId35"/>
  </p:notesMasterIdLst>
  <p:sldIdLst>
    <p:sldId id="262" r:id="rId3"/>
    <p:sldId id="263" r:id="rId4"/>
    <p:sldId id="264" r:id="rId5"/>
    <p:sldId id="265" r:id="rId6"/>
    <p:sldId id="266" r:id="rId7"/>
    <p:sldId id="285" r:id="rId8"/>
    <p:sldId id="286" r:id="rId9"/>
    <p:sldId id="270" r:id="rId10"/>
    <p:sldId id="271" r:id="rId11"/>
    <p:sldId id="272" r:id="rId12"/>
    <p:sldId id="273" r:id="rId13"/>
    <p:sldId id="274" r:id="rId14"/>
    <p:sldId id="287" r:id="rId15"/>
    <p:sldId id="288" r:id="rId16"/>
    <p:sldId id="289" r:id="rId17"/>
    <p:sldId id="29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16" r:id="rId31"/>
    <p:sldId id="317" r:id="rId32"/>
    <p:sldId id="318" r:id="rId33"/>
    <p:sldId id="31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76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7: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(qua 10)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65960"/>
            <a:ext cx="10675620" cy="25869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0615" y="391541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86630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21045" y="391541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26580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91475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4" grpId="0" bldLvl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835" y="2197100"/>
            <a:ext cx="9738995" cy="243903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127500" y="35502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363460" y="34994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791825" y="35502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170" y="698500"/>
            <a:ext cx="10071100" cy="48583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92395" y="3205480"/>
            <a:ext cx="2546350" cy="13995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96505" y="3032760"/>
            <a:ext cx="2474595" cy="14909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75560" y="3134360"/>
            <a:ext cx="7486015" cy="16332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90" y="1317625"/>
            <a:ext cx="10760710" cy="40919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81785" y="2769235"/>
            <a:ext cx="60833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26360" y="2779395"/>
            <a:ext cx="60833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60775" y="2769235"/>
            <a:ext cx="68961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" y="161290"/>
            <a:ext cx="2179320" cy="101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0" y="1934845"/>
            <a:ext cx="9735820" cy="3027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38625" y="4171315"/>
            <a:ext cx="669290" cy="7200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955" y="3007360"/>
            <a:ext cx="61849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6770" y="300736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07930" y="332232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0" y="1896745"/>
            <a:ext cx="9275445" cy="30594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5420" y="3884930"/>
            <a:ext cx="700405" cy="688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82005" y="275971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0420" y="273939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93020" y="361188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" y="64770"/>
            <a:ext cx="18796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1889125"/>
            <a:ext cx="9516745" cy="2349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383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9690" y="351980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789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" y="143510"/>
            <a:ext cx="7125335" cy="105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391160"/>
            <a:ext cx="3432810" cy="361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35" y="1697355"/>
            <a:ext cx="5595620" cy="3209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5280" y="308419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05120" y="366204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5280" y="421957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1315"/>
            <a:ext cx="11090910" cy="5857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60445" y="23837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4198620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454910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560445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59580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9250680" y="239395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797415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4" name="Oval 13"/>
          <p:cNvSpPr/>
          <p:nvPr/>
        </p:nvSpPr>
        <p:spPr>
          <a:xfrm>
            <a:off x="8104505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250680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88855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47320"/>
            <a:ext cx="1784985" cy="8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884045"/>
            <a:ext cx="10125710" cy="23196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2590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2875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9097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6699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8126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4955"/>
            <a:ext cx="10972800" cy="2804795"/>
          </a:xfrm>
          <a:prstGeom prst="rect">
            <a:avLst/>
          </a:prstGeom>
        </p:spPr>
      </p:pic>
      <p:sp>
        <p:nvSpPr>
          <p:cNvPr id="6" name="Line Callout 1 5"/>
          <p:cNvSpPr/>
          <p:nvPr>
            <p:custDataLst>
              <p:tags r:id="rId1"/>
            </p:custDataLst>
          </p:nvPr>
        </p:nvSpPr>
        <p:spPr>
          <a:xfrm>
            <a:off x="3063240" y="4046855"/>
            <a:ext cx="8439150" cy="1948180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Lớp em đã quyên góp được số thùng là:</a:t>
            </a:r>
          </a:p>
          <a:p>
            <a:pPr algn="ctr"/>
            <a:r>
              <a:rPr lang="en-US" sz="4000"/>
              <a:t>8 + 5 = 13 (thùng)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91210" y="1645920"/>
            <a:ext cx="10791190" cy="2657475"/>
          </a:xfrm>
          <a:prstGeom prst="rect">
            <a:avLst/>
          </a:prstGeom>
        </p:spPr>
      </p:pic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5638800" y="3813810"/>
            <a:ext cx="84201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11</a:t>
            </a:r>
          </a:p>
        </p:txBody>
      </p:sp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7738110" y="3803650"/>
            <a:ext cx="84201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8737600" y="3803650"/>
            <a:ext cx="84201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sp>
        <p:nvSpPr>
          <p:cNvPr id="9" name="Rounded Rectangle 8"/>
          <p:cNvSpPr/>
          <p:nvPr>
            <p:custDataLst>
              <p:tags r:id="rId4"/>
            </p:custDataLst>
          </p:nvPr>
        </p:nvSpPr>
        <p:spPr>
          <a:xfrm>
            <a:off x="9823450" y="3803650"/>
            <a:ext cx="842010" cy="4159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15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925" y="1581150"/>
            <a:ext cx="8564880" cy="33978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78125" y="2505075"/>
            <a:ext cx="902335" cy="85217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11</a:t>
            </a:r>
          </a:p>
        </p:txBody>
      </p:sp>
      <p:sp>
        <p:nvSpPr>
          <p:cNvPr id="7" name="Oval 6"/>
          <p:cNvSpPr/>
          <p:nvPr/>
        </p:nvSpPr>
        <p:spPr>
          <a:xfrm>
            <a:off x="9057005" y="3296285"/>
            <a:ext cx="770890" cy="822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890510" y="2534920"/>
            <a:ext cx="770890" cy="822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8661400" y="2534920"/>
            <a:ext cx="770890" cy="822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8286115" y="1835150"/>
            <a:ext cx="841375" cy="8223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075" y="1417955"/>
            <a:ext cx="9112885" cy="31051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18250" y="2971800"/>
            <a:ext cx="882650" cy="4057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51010" y="2971800"/>
            <a:ext cx="882650" cy="4057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495" y="274955"/>
            <a:ext cx="10019665" cy="56489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46450" y="1623060"/>
            <a:ext cx="2079625" cy="141986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78980" y="1967865"/>
            <a:ext cx="1522095" cy="141986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21965" y="3387090"/>
            <a:ext cx="2059305" cy="170497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7680" y="1743710"/>
            <a:ext cx="1633855" cy="144145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53070" y="852170"/>
            <a:ext cx="1754505" cy="125730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81270" y="3185160"/>
            <a:ext cx="1390650" cy="125730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01480" y="2108835"/>
            <a:ext cx="1733550" cy="170497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18095" y="3498850"/>
            <a:ext cx="1327785" cy="1351280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00845" y="3813810"/>
            <a:ext cx="1734185" cy="1695450"/>
          </a:xfrm>
          <a:prstGeom prst="ellipse">
            <a:avLst/>
          </a:prstGeom>
          <a:noFill/>
          <a:ln w="3492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41770" y="3326765"/>
            <a:ext cx="1075690" cy="1116330"/>
          </a:xfrm>
          <a:prstGeom prst="ellipse">
            <a:avLst/>
          </a:prstGeom>
          <a:noFill/>
          <a:ln w="3492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8" grpId="1" animBg="1"/>
      <p:bldP spid="9" grpId="0" bldLvl="0" animBg="1"/>
      <p:bldP spid="9" grpId="1" animBg="1"/>
      <p:bldP spid="10" grpId="0" animBg="1"/>
      <p:bldP spid="10" grpId="1" animBg="1"/>
      <p:bldP spid="11" grpId="0" bldLvl="0" animBg="1"/>
      <p:bldP spid="11" grpId="1" animBg="1"/>
      <p:bldP spid="12" grpId="0" animBg="1"/>
      <p:bldP spid="12" grpId="1" animBg="1"/>
      <p:bldP spid="13" grpId="0" bldLvl="0" animBg="1"/>
      <p:bldP spid="13" grpId="1" animBg="1"/>
      <p:bldP spid="14" grpId="0" animBg="1"/>
      <p:bldP spid="14" grpId="1" animBg="1"/>
      <p:bldP spid="15" grpId="0" bldLvl="0" animBg="1"/>
      <p:bldP spid="1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65" y="274955"/>
            <a:ext cx="10937875" cy="33077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30985" y="3935730"/>
            <a:ext cx="9432925" cy="16325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Đoàn tàu đó có tất cả số toa là?</a:t>
            </a:r>
          </a:p>
          <a:p>
            <a:pPr algn="ctr"/>
            <a:r>
              <a:rPr lang="en-US" sz="4400"/>
              <a:t>4 + 7 = 11 (toa)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50" y="274955"/>
            <a:ext cx="25781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" y="2032000"/>
            <a:ext cx="10657205" cy="30784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5752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3695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3971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75725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11740" y="4452620"/>
            <a:ext cx="781050" cy="476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5" y="124460"/>
            <a:ext cx="249174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15" y="1129665"/>
            <a:ext cx="7886700" cy="3764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875" y="5168900"/>
            <a:ext cx="2884170" cy="98234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460490" y="5375910"/>
            <a:ext cx="659130" cy="5880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14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75" y="95885"/>
            <a:ext cx="5018405" cy="1703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90" y="1798955"/>
            <a:ext cx="5086350" cy="477266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>
            <a:off x="5872480" y="2576195"/>
            <a:ext cx="3032760" cy="1612900"/>
          </a:xfrm>
          <a:prstGeom prst="curvedConnector3">
            <a:avLst>
              <a:gd name="adj1" fmla="val 5002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 flipV="1">
            <a:off x="4822190" y="3666490"/>
            <a:ext cx="2607310" cy="243840"/>
          </a:xfrm>
          <a:prstGeom prst="curvedConnector3">
            <a:avLst>
              <a:gd name="adj1" fmla="val 50024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V="1">
            <a:off x="5349875" y="3291205"/>
            <a:ext cx="2951480" cy="1521460"/>
          </a:xfrm>
          <a:prstGeom prst="curvedConnector3">
            <a:avLst>
              <a:gd name="adj1" fmla="val 50022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555" y="1633855"/>
            <a:ext cx="5341620" cy="445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80" y="274955"/>
            <a:ext cx="3705225" cy="1143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784975" y="1957705"/>
            <a:ext cx="4605020" cy="24339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 + 5 = 14</a:t>
            </a:r>
          </a:p>
          <a:p>
            <a:pPr algn="ctr"/>
            <a:r>
              <a:rPr lang="en-US" sz="3200"/>
              <a:t>7 + 4 = 11</a:t>
            </a:r>
          </a:p>
          <a:p>
            <a:pPr algn="ctr"/>
            <a:r>
              <a:rPr lang="en-US" sz="3200"/>
              <a:t>8 + 6 = 14</a:t>
            </a:r>
          </a:p>
          <a:p>
            <a:pPr algn="ctr"/>
            <a:r>
              <a:rPr lang="en-US" sz="3200"/>
              <a:t>6 + 7 = 13</a:t>
            </a:r>
          </a:p>
          <a:p>
            <a:pPr algn="ctr"/>
            <a:r>
              <a:rPr lang="en-US" sz="3200"/>
              <a:t>9 + 7 = 16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35825" y="4727575"/>
            <a:ext cx="3824605" cy="11404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94455" y="4290695"/>
            <a:ext cx="841375" cy="40576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16375" y="4940300"/>
            <a:ext cx="841375" cy="40576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bldLvl="0" animBg="1"/>
      <p:bldP spid="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8840" y="1682115"/>
            <a:ext cx="10702925" cy="24561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805305" y="2332990"/>
            <a:ext cx="2200275" cy="2008505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45835" y="2242185"/>
            <a:ext cx="2352040" cy="2008505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2710"/>
            <a:ext cx="10570210" cy="2434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14295"/>
            <a:ext cx="6819900" cy="3840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725" y="2987040"/>
            <a:ext cx="3331210" cy="284099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65" y="102870"/>
            <a:ext cx="2560320" cy="1211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70" y="1711960"/>
            <a:ext cx="10333990" cy="36880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625330" y="3134360"/>
            <a:ext cx="44577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436225" y="310451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18370" y="3682365"/>
            <a:ext cx="44577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598785" y="368236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71100" y="4463415"/>
            <a:ext cx="618490" cy="4965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80" y="274955"/>
            <a:ext cx="8670290" cy="200596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21275" y="1501140"/>
            <a:ext cx="629285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46615" y="1501140"/>
            <a:ext cx="629285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95" y="2731135"/>
            <a:ext cx="9429750" cy="399034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43655" y="4198620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64075" y="4198620"/>
            <a:ext cx="61976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46220" y="4807585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36795" y="4807585"/>
            <a:ext cx="61976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64075" y="5619115"/>
            <a:ext cx="61976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610600" y="3569335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452610" y="3569335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88910" y="4198620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610600" y="4198620"/>
            <a:ext cx="640715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941310" y="4807585"/>
            <a:ext cx="48895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762365" y="4807585"/>
            <a:ext cx="68961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30260" y="5619115"/>
            <a:ext cx="689610" cy="507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pic>
        <p:nvPicPr>
          <p:cNvPr id="3" name="Content Placeholder 2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0" grpId="0" bldLvl="0" animBg="1"/>
      <p:bldP spid="10" grpId="1" animBg="1"/>
      <p:bldP spid="13" grpId="0" bldLvl="0" animBg="1"/>
      <p:bldP spid="13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735" y="2872740"/>
            <a:ext cx="8851265" cy="1462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24935" y="3265805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4810" y="3289300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74530" y="3265805"/>
            <a:ext cx="628650" cy="6292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430" y="1426210"/>
            <a:ext cx="9060180" cy="39554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13855" y="2272030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85655" y="2241550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13855" y="3924935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85655" y="3965575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6932554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7355351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7355351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7355351_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7355351_1_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198</Words>
  <Application>Microsoft Office PowerPoint</Application>
  <PresentationFormat>Widescreen</PresentationFormat>
  <Paragraphs>125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等线</vt:lpstr>
      <vt:lpstr>Arial</vt:lpstr>
      <vt:lpstr>Calibri</vt:lpstr>
      <vt:lpstr>ITC Avant Garde Std Bk</vt:lpstr>
      <vt:lpstr>Times New Roman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Hello</cp:lastModifiedBy>
  <cp:revision>6</cp:revision>
  <dcterms:created xsi:type="dcterms:W3CDTF">2021-05-08T05:00:00Z</dcterms:created>
  <dcterms:modified xsi:type="dcterms:W3CDTF">2025-09-28T11:09:19Z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