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6"/>
  </p:notesMasterIdLst>
  <p:sldIdLst>
    <p:sldId id="257" r:id="rId3"/>
    <p:sldId id="375" r:id="rId4"/>
    <p:sldId id="376" r:id="rId5"/>
    <p:sldId id="377" r:id="rId6"/>
    <p:sldId id="297" r:id="rId7"/>
    <p:sldId id="380" r:id="rId8"/>
    <p:sldId id="373" r:id="rId9"/>
    <p:sldId id="374" r:id="rId10"/>
    <p:sldId id="281" r:id="rId11"/>
    <p:sldId id="282" r:id="rId12"/>
    <p:sldId id="283" r:id="rId13"/>
    <p:sldId id="284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E3E9-2785-4E67-A5C8-3721E29770F0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116B1-623D-44EE-AA9A-BE85B3316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2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73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30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286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0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9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0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9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0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791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2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58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2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7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44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5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56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27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5989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165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893" y="2459504"/>
            <a:ext cx="8615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Ă,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Â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6"/>
            <a:ext cx="12192000" cy="676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657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612" y="1014606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7566" y="1014609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6476" y="1014606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5387" y="1014606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68153" y="1014606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511" y="2372839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Â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3710" y="2362192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Â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0332" y="2362192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Â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3090" y="2369589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Â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3" y="2366354"/>
            <a:ext cx="1482435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Â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34839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8553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39699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66510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17811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68153" y="4201159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1567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Â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27749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Â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81463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Â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32609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Â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59420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Â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10721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Â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61063" y="4874558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Â</a:t>
            </a:r>
            <a:r>
              <a:rPr lang="en-US" sz="33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33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3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1"/>
            <a:ext cx="12192000" cy="6762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245" y="1517222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66626" y="151250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97304" y="151250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1416" y="151168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84122" y="151168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26829" y="1511689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6067" y="2855203"/>
            <a:ext cx="11616598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quả nhớ </a:t>
            </a:r>
            <a:r>
              <a:rPr lang="en-US" sz="33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ngưƟ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trŬg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cây.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78090" y="1511097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7230" y="2186977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62611" y="218226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93289" y="218226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37401" y="218144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80107" y="218144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22814" y="2181444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74075" y="2180852"/>
            <a:ext cx="1427011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6040" y="3530665"/>
            <a:ext cx="11616598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Ăn quả nhớ </a:t>
            </a:r>
            <a:r>
              <a:rPr lang="en-US" sz="33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ngưƟ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trŬg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cây.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4083" y="4196910"/>
            <a:ext cx="11616598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>
                <a:solidFill>
                  <a:schemeClr val="bg1"/>
                </a:solidFill>
                <a:latin typeface="HP001 4 hàng" panose="020B0603050302020204" pitchFamily="34" charset="0"/>
              </a:rPr>
              <a:t>Ăn quả nhớ người trồng cây. </a:t>
            </a:r>
            <a:endParaRPr lang="en-US" sz="33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  <p:bldP spid="36" grpId="0"/>
      <p:bldP spid="37" grpId="0"/>
      <p:bldP spid="38" grpId="0"/>
      <p:bldP spid="46" grpId="0"/>
      <p:bldP spid="18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1"/>
            <a:ext cx="12192000" cy="67627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1567" y="2190260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Â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27749" y="2190260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Â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81463" y="2190260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Â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1567" y="1516861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27749" y="1516861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1463" y="1516861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32609" y="1516861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59420" y="1516861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10721" y="1516861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61063" y="1516861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25519" y="2190260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Â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52330" y="2190260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Â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003631" y="2190260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Â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53973" y="2190260"/>
            <a:ext cx="858980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Â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1498" y="2853325"/>
            <a:ext cx="1329162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97391" y="3526724"/>
            <a:ext cx="11504749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Ăn quả nhớ </a:t>
            </a:r>
            <a:r>
              <a:rPr lang="en-US" sz="33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ngưƟ</a:t>
            </a: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trŬg</a:t>
            </a: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cây.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20660" y="2851502"/>
            <a:ext cx="1329162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67993" y="2847567"/>
            <a:ext cx="1329162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16078" y="2847567"/>
            <a:ext cx="1329162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52330" y="2847567"/>
            <a:ext cx="1329162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02672" y="2847567"/>
            <a:ext cx="1329162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31834" y="2847567"/>
            <a:ext cx="1329162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3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3531" y="4191749"/>
            <a:ext cx="11504749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Ăn quả nhớ </a:t>
            </a:r>
            <a:r>
              <a:rPr lang="en-US" sz="33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ngưƟ</a:t>
            </a: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trŬg</a:t>
            </a:r>
            <a:r>
              <a:rPr lang="en-US" sz="33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cây.</a:t>
            </a:r>
          </a:p>
        </p:txBody>
      </p:sp>
    </p:spTree>
    <p:extLst>
      <p:ext uri="{BB962C8B-B14F-4D97-AF65-F5344CB8AC3E}">
        <p14:creationId xmlns:p14="http://schemas.microsoft.com/office/powerpoint/2010/main" val="12736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/>
      <p:bldP spid="46" grpId="0"/>
      <p:bldP spid="49" grpId="0"/>
      <p:bldP spid="50" grpId="0"/>
      <p:bldP spid="23" grpId="0"/>
      <p:bldP spid="24" grpId="0"/>
      <p:bldP spid="28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AF73521-9BBE-400E-8912-C67AF3AB5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696" y="2682608"/>
            <a:ext cx="1929859" cy="1661809"/>
          </a:xfrm>
          <a:prstGeom prst="rect">
            <a:avLst/>
          </a:prstGeom>
        </p:spPr>
      </p:pic>
      <p:pic>
        <p:nvPicPr>
          <p:cNvPr id="9" name="Picture 2" descr="Lý thuyết chữ hoa: a, ă, â tiếng việt 2">
            <a:extLst>
              <a:ext uri="{FF2B5EF4-FFF2-40B4-BE49-F238E27FC236}">
                <a16:creationId xmlns:a16="http://schemas.microsoft.com/office/drawing/2014/main" id="{D2CD9BF7-18E0-4339-B2F2-EAC87ADC7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2111471" y="1338957"/>
            <a:ext cx="2421891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Ă, Â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B31AEC3-2410-48CD-9741-45CE4B177F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8602902" y="2682608"/>
            <a:ext cx="1788239" cy="1480665"/>
          </a:xfrm>
          <a:prstGeom prst="rect">
            <a:avLst/>
          </a:prstGeom>
        </p:spPr>
      </p:pic>
      <p:pic>
        <p:nvPicPr>
          <p:cNvPr id="15" name="Picture 2" descr="Lý thuyết chữ hoa: a, ă, â tiếng việt 2">
            <a:extLst>
              <a:ext uri="{FF2B5EF4-FFF2-40B4-BE49-F238E27FC236}">
                <a16:creationId xmlns:a16="http://schemas.microsoft.com/office/drawing/2014/main" id="{8925157F-8167-4838-8E9A-25BA28A6D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342621" y="1338957"/>
            <a:ext cx="2421891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8350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334085" y="5173713"/>
            <a:ext cx="4619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10" name="Ă">
            <a:hlinkClick r:id="" action="ppaction://media"/>
            <a:extLst>
              <a:ext uri="{FF2B5EF4-FFF2-40B4-BE49-F238E27FC236}">
                <a16:creationId xmlns:a16="http://schemas.microsoft.com/office/drawing/2014/main" id="{940D1C69-1231-483C-8E4D-88F918B8F0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727" y="1268524"/>
            <a:ext cx="9678749" cy="5383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82" y="37629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vừa)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lang="en-US" sz="24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Ă">
            <a:hlinkClick r:id="" action="ppaction://media"/>
            <a:extLst>
              <a:ext uri="{FF2B5EF4-FFF2-40B4-BE49-F238E27FC236}">
                <a16:creationId xmlns:a16="http://schemas.microsoft.com/office/drawing/2014/main" id="{F1D337FC-5866-4120-8E7E-CBD6979EB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9832"/>
          <a:stretch/>
        </p:blipFill>
        <p:spPr>
          <a:xfrm>
            <a:off x="3009473" y="1283017"/>
            <a:ext cx="6485598" cy="492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2450440" y="29105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367BD-301D-4011-8649-B9E040AF831D}"/>
              </a:ext>
            </a:extLst>
          </p:cNvPr>
          <p:cNvSpPr txBox="1"/>
          <p:nvPr/>
        </p:nvSpPr>
        <p:spPr>
          <a:xfrm>
            <a:off x="2323646" y="2734017"/>
            <a:ext cx="8159768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en-US" sz="2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en-US" sz="2000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22C47D-2F35-4847-9FB3-0982534F5373}"/>
              </a:ext>
            </a:extLst>
          </p:cNvPr>
          <p:cNvGrpSpPr/>
          <p:nvPr/>
        </p:nvGrpSpPr>
        <p:grpSpPr>
          <a:xfrm>
            <a:off x="2096378" y="1488759"/>
            <a:ext cx="8299784" cy="1190443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32EF4B-4A42-41B8-8D3D-AD5477675CFF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Ăn qĎả nhớ ngưƟ trŬg cây.</a:t>
              </a:r>
              <a:endParaRPr lang="en-US" sz="3733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2C8E224-D81A-43BD-8B8E-DEF1A58701CA}"/>
              </a:ext>
            </a:extLst>
          </p:cNvPr>
          <p:cNvSpPr txBox="1"/>
          <p:nvPr/>
        </p:nvSpPr>
        <p:spPr>
          <a:xfrm rot="10800000" flipV="1">
            <a:off x="2673752" y="4196224"/>
            <a:ext cx="6400800" cy="49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0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F42A4-42FE-47FE-A805-B578CFBA8825}"/>
              </a:ext>
            </a:extLst>
          </p:cNvPr>
          <p:cNvSpPr txBox="1"/>
          <p:nvPr/>
        </p:nvSpPr>
        <p:spPr>
          <a:xfrm>
            <a:off x="2673752" y="3186206"/>
            <a:ext cx="2037348" cy="49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vi-VN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Ă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0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89ABBD-0117-41D3-9421-5869E16DE829}"/>
              </a:ext>
            </a:extLst>
          </p:cNvPr>
          <p:cNvSpPr txBox="1"/>
          <p:nvPr/>
        </p:nvSpPr>
        <p:spPr>
          <a:xfrm>
            <a:off x="2506414" y="5730149"/>
            <a:ext cx="1949839" cy="49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ker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vi-VN" sz="2000" ker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0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Ă</a:t>
            </a:r>
            <a:r>
              <a:rPr lang="en-US" sz="20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h, g.</a:t>
            </a:r>
            <a:endParaRPr lang="vi-VN" sz="20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AC53C4-06F5-4B4F-8F86-BB5AF062A44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414" y="1609266"/>
            <a:ext cx="253282" cy="1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3" grpId="0" uiExpand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343762" y="323080"/>
            <a:ext cx="11655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được ăn quả ngọt, cần nhớ đến người trồng cây, chăm sóc để tạo ra chúng.</a:t>
            </a:r>
            <a:endParaRPr kumimoji="0" lang="en-US" sz="360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095E9-DFEB-4678-BC99-8CA9EC639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70" y="1696220"/>
            <a:ext cx="861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"/>
            <a:ext cx="12192000" cy="676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076" y="845131"/>
            <a:ext cx="11679380" cy="4169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Thứ ba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22 tháng 8 năm 202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           Tiếng Việt</a:t>
            </a:r>
          </a:p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               Viết</a:t>
            </a:r>
          </a:p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       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Chữ h</a:t>
            </a:r>
            <a:r>
              <a:rPr lang="el-GR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Ξ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Ă, Â </a:t>
            </a:r>
          </a:p>
          <a:p>
            <a:pPr>
              <a:lnSpc>
                <a:spcPct val="138000"/>
              </a:lnSpc>
            </a:pPr>
            <a:endParaRPr lang="en-US" sz="3200" b="1" dirty="0">
              <a:solidFill>
                <a:schemeClr val="bg1"/>
              </a:solidFill>
              <a:latin typeface="HP001 4H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4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286</Words>
  <Application>Microsoft Office PowerPoint</Application>
  <PresentationFormat>Widescreen</PresentationFormat>
  <Paragraphs>100</Paragraphs>
  <Slides>13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等线</vt:lpstr>
      <vt:lpstr>等线 Light</vt:lpstr>
      <vt:lpstr>Arial</vt:lpstr>
      <vt:lpstr>Arial-Rounded</vt:lpstr>
      <vt:lpstr>Calibri</vt:lpstr>
      <vt:lpstr>HP001 4 hàng</vt:lpstr>
      <vt:lpstr>HP001 4H</vt:lpstr>
      <vt:lpstr>Times New Roman</vt:lpstr>
      <vt:lpstr>UTM Avo</vt:lpstr>
      <vt:lpstr>华康少女文字W5(P)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6</cp:revision>
  <dcterms:created xsi:type="dcterms:W3CDTF">2021-07-24T07:22:58Z</dcterms:created>
  <dcterms:modified xsi:type="dcterms:W3CDTF">2025-09-18T08:20:53Z</dcterms:modified>
</cp:coreProperties>
</file>