
<file path=[Content_Types].xml><?xml version="1.0" encoding="utf-8"?>
<Types xmlns="http://schemas.openxmlformats.org/package/2006/content-types">
  <Default Extension="png" ContentType="image/png"/>
  <Default Extension="mp3" ContentType="audio/unknown"/>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3.xml" ContentType="application/vnd.openxmlformats-officedocument.theme+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4.xml" ContentType="application/vnd.openxmlformats-officedocument.theme+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5.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theme/theme6.xml" ContentType="application/vnd.openxmlformats-officedocument.theme+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theme/theme7.xml" ContentType="application/vnd.openxmlformats-officedocument.theme+xml"/>
  <Override PartName="/ppt/theme/theme8.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1" r:id="rId1"/>
    <p:sldMasterId id="2147483683" r:id="rId2"/>
    <p:sldMasterId id="2147483695" r:id="rId3"/>
    <p:sldMasterId id="2147483700" r:id="rId4"/>
    <p:sldMasterId id="2147483709" r:id="rId5"/>
    <p:sldMasterId id="2147483720" r:id="rId6"/>
    <p:sldMasterId id="2147483729" r:id="rId7"/>
  </p:sldMasterIdLst>
  <p:notesMasterIdLst>
    <p:notesMasterId r:id="rId27"/>
  </p:notesMasterIdLst>
  <p:sldIdLst>
    <p:sldId id="344" r:id="rId8"/>
    <p:sldId id="345" r:id="rId9"/>
    <p:sldId id="262" r:id="rId10"/>
    <p:sldId id="371" r:id="rId11"/>
    <p:sldId id="2007577106" r:id="rId12"/>
    <p:sldId id="2007577107" r:id="rId13"/>
    <p:sldId id="2007577096" r:id="rId14"/>
    <p:sldId id="295" r:id="rId15"/>
    <p:sldId id="2007577097" r:id="rId16"/>
    <p:sldId id="2007577108" r:id="rId17"/>
    <p:sldId id="2007577105" r:id="rId18"/>
    <p:sldId id="335" r:id="rId19"/>
    <p:sldId id="2007577098" r:id="rId20"/>
    <p:sldId id="2007577099" r:id="rId21"/>
    <p:sldId id="2007577100" r:id="rId22"/>
    <p:sldId id="2007577102" r:id="rId23"/>
    <p:sldId id="360" r:id="rId24"/>
    <p:sldId id="2007577103" r:id="rId25"/>
    <p:sldId id="2007577104" r:id="rId2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706" autoAdjust="0"/>
    <p:restoredTop sz="93910" autoAdjust="0"/>
  </p:normalViewPr>
  <p:slideViewPr>
    <p:cSldViewPr snapToGrid="0">
      <p:cViewPr>
        <p:scale>
          <a:sx n="79" d="100"/>
          <a:sy n="79" d="100"/>
        </p:scale>
        <p:origin x="-396" y="-72"/>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1.xml"/><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slide" Target="slides/slide19.xml"/><Relationship Id="rId3" Type="http://schemas.openxmlformats.org/officeDocument/2006/relationships/slideMaster" Target="slideMasters/slideMaster3.xml"/><Relationship Id="rId21" Type="http://schemas.openxmlformats.org/officeDocument/2006/relationships/slide" Target="slides/slide14.xml"/><Relationship Id="rId7" Type="http://schemas.openxmlformats.org/officeDocument/2006/relationships/slideMaster" Target="slideMasters/slideMaster7.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slide" Target="slides/slide18.xml"/><Relationship Id="rId2" Type="http://schemas.openxmlformats.org/officeDocument/2006/relationships/slideMaster" Target="slideMasters/slideMaster2.xml"/><Relationship Id="rId16" Type="http://schemas.openxmlformats.org/officeDocument/2006/relationships/slide" Target="slides/slide9.xml"/><Relationship Id="rId20" Type="http://schemas.openxmlformats.org/officeDocument/2006/relationships/slide" Target="slides/slide13.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4.xml"/><Relationship Id="rId24" Type="http://schemas.openxmlformats.org/officeDocument/2006/relationships/slide" Target="slides/slide17.xml"/><Relationship Id="rId5" Type="http://schemas.openxmlformats.org/officeDocument/2006/relationships/slideMaster" Target="slideMasters/slideMaster5.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presProps" Target="presProps.xml"/><Relationship Id="rId10" Type="http://schemas.openxmlformats.org/officeDocument/2006/relationships/slide" Target="slides/slide3.xml"/><Relationship Id="rId19" Type="http://schemas.openxmlformats.org/officeDocument/2006/relationships/slide" Target="slides/slide12.xml"/><Relationship Id="rId31" Type="http://schemas.openxmlformats.org/officeDocument/2006/relationships/tableStyles" Target="tableStyles.xml"/><Relationship Id="rId4" Type="http://schemas.openxmlformats.org/officeDocument/2006/relationships/slideMaster" Target="slideMasters/slideMaster4.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notesMaster" Target="notesMasters/notesMaster1.xml"/><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8.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3553D0E-0F3B-4B30-B803-5678C7FAED8E}" type="datetimeFigureOut">
              <a:rPr lang="en-US" smtClean="0"/>
              <a:t>8/12/2024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0771385-B708-4377-9124-647FB1735330}" type="slidenum">
              <a:rPr lang="en-US" smtClean="0"/>
              <a:t>‹#›</a:t>
            </a:fld>
            <a:endParaRPr lang="en-US"/>
          </a:p>
        </p:txBody>
      </p:sp>
    </p:spTree>
    <p:extLst>
      <p:ext uri="{BB962C8B-B14F-4D97-AF65-F5344CB8AC3E}">
        <p14:creationId xmlns:p14="http://schemas.microsoft.com/office/powerpoint/2010/main" val="359968962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err="1">
                <a:sym typeface="+mn-ea"/>
              </a:rPr>
              <a:t>Bài</a:t>
            </a:r>
            <a:r>
              <a:rPr lang="en-US" dirty="0">
                <a:sym typeface="+mn-ea"/>
              </a:rPr>
              <a:t> </a:t>
            </a:r>
            <a:r>
              <a:rPr lang="en-US" dirty="0" err="1">
                <a:sym typeface="+mn-ea"/>
              </a:rPr>
              <a:t>giảng</a:t>
            </a:r>
            <a:r>
              <a:rPr lang="en-US" dirty="0">
                <a:sym typeface="+mn-ea"/>
              </a:rPr>
              <a:t> </a:t>
            </a:r>
            <a:r>
              <a:rPr lang="en-US" dirty="0" err="1">
                <a:sym typeface="+mn-ea"/>
              </a:rPr>
              <a:t>thiết</a:t>
            </a:r>
            <a:r>
              <a:rPr lang="en-US" dirty="0">
                <a:sym typeface="+mn-ea"/>
              </a:rPr>
              <a:t> </a:t>
            </a:r>
            <a:r>
              <a:rPr lang="en-US" dirty="0" err="1">
                <a:sym typeface="+mn-ea"/>
              </a:rPr>
              <a:t>kế</a:t>
            </a:r>
            <a:r>
              <a:rPr lang="en-US" dirty="0">
                <a:sym typeface="+mn-ea"/>
              </a:rPr>
              <a:t> </a:t>
            </a:r>
            <a:r>
              <a:rPr lang="en-US" dirty="0" err="1">
                <a:sym typeface="+mn-ea"/>
              </a:rPr>
              <a:t>bởi</a:t>
            </a:r>
            <a:r>
              <a:rPr lang="en-US" dirty="0">
                <a:sym typeface="+mn-ea"/>
              </a:rPr>
              <a:t>: </a:t>
            </a:r>
            <a:r>
              <a:rPr lang="en-US" dirty="0" err="1">
                <a:sym typeface="+mn-ea"/>
              </a:rPr>
              <a:t>Hương</a:t>
            </a:r>
            <a:r>
              <a:rPr lang="en-US" dirty="0">
                <a:sym typeface="+mn-ea"/>
              </a:rPr>
              <a:t> </a:t>
            </a:r>
            <a:r>
              <a:rPr lang="en-US" dirty="0" err="1">
                <a:sym typeface="+mn-ea"/>
              </a:rPr>
              <a:t>Thảo</a:t>
            </a:r>
            <a:r>
              <a:rPr lang="en-US" dirty="0">
                <a:sym typeface="+mn-ea"/>
              </a:rPr>
              <a:t> - tranthao121006@gmail.com</a:t>
            </a:r>
            <a:endParaRPr lang="en-US" dirty="0"/>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77B884C-8C00-4394-9DB6-15A5CAE11C79}"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94982208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err="1">
                <a:sym typeface="+mn-ea"/>
              </a:rPr>
              <a:t>Bài</a:t>
            </a:r>
            <a:r>
              <a:rPr lang="en-US" dirty="0">
                <a:sym typeface="+mn-ea"/>
              </a:rPr>
              <a:t> </a:t>
            </a:r>
            <a:r>
              <a:rPr lang="en-US" dirty="0" err="1">
                <a:sym typeface="+mn-ea"/>
              </a:rPr>
              <a:t>giảng</a:t>
            </a:r>
            <a:r>
              <a:rPr lang="en-US" dirty="0">
                <a:sym typeface="+mn-ea"/>
              </a:rPr>
              <a:t> </a:t>
            </a:r>
            <a:r>
              <a:rPr lang="en-US" dirty="0" err="1">
                <a:sym typeface="+mn-ea"/>
              </a:rPr>
              <a:t>thiết</a:t>
            </a:r>
            <a:r>
              <a:rPr lang="en-US" dirty="0">
                <a:sym typeface="+mn-ea"/>
              </a:rPr>
              <a:t> </a:t>
            </a:r>
            <a:r>
              <a:rPr lang="en-US" dirty="0" err="1">
                <a:sym typeface="+mn-ea"/>
              </a:rPr>
              <a:t>kế</a:t>
            </a:r>
            <a:r>
              <a:rPr lang="en-US" dirty="0">
                <a:sym typeface="+mn-ea"/>
              </a:rPr>
              <a:t> </a:t>
            </a:r>
            <a:r>
              <a:rPr lang="en-US" dirty="0" err="1">
                <a:sym typeface="+mn-ea"/>
              </a:rPr>
              <a:t>bởi</a:t>
            </a:r>
            <a:r>
              <a:rPr lang="en-US" dirty="0">
                <a:sym typeface="+mn-ea"/>
              </a:rPr>
              <a:t>: </a:t>
            </a:r>
            <a:r>
              <a:rPr lang="en-US" dirty="0" err="1">
                <a:sym typeface="+mn-ea"/>
              </a:rPr>
              <a:t>Hương</a:t>
            </a:r>
            <a:r>
              <a:rPr lang="en-US" dirty="0">
                <a:sym typeface="+mn-ea"/>
              </a:rPr>
              <a:t> </a:t>
            </a:r>
            <a:r>
              <a:rPr lang="en-US" dirty="0" err="1">
                <a:sym typeface="+mn-ea"/>
              </a:rPr>
              <a:t>Thảo</a:t>
            </a:r>
            <a:r>
              <a:rPr lang="en-US" dirty="0">
                <a:sym typeface="+mn-ea"/>
              </a:rPr>
              <a:t> - tranthao121006@gmail.com</a:t>
            </a:r>
            <a:endParaRPr lang="en-US" dirty="0"/>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67AF81A-5A48-44B6-BFB3-5A2D3370088C}"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56584736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2E3AE05-7DD1-4AF0-924E-BEEA496F3737}" type="slidenum">
              <a:rPr kumimoji="0" lang="zh-CN" altLang="en-US" sz="1200" b="0" i="0" u="none" strike="noStrike" kern="1200" cap="none" spc="0" normalizeH="0" baseline="0" noProof="0" smtClean="0">
                <a:ln>
                  <a:noFill/>
                </a:ln>
                <a:solidFill>
                  <a:prstClr val="black"/>
                </a:solidFill>
                <a:effectLst/>
                <a:uLnTx/>
                <a:uFillTx/>
                <a:latin typeface="DengXian" panose="020F0502020204030204"/>
                <a:ea typeface="DengXian"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zh-CN" altLang="en-US" sz="1200" b="0" i="0" u="none" strike="noStrike" kern="1200" cap="none" spc="0" normalizeH="0" baseline="0" noProof="0">
              <a:ln>
                <a:noFill/>
              </a:ln>
              <a:solidFill>
                <a:prstClr val="black"/>
              </a:solidFill>
              <a:effectLst/>
              <a:uLnTx/>
              <a:uFillTx/>
              <a:latin typeface="DengXian" panose="020F0502020204030204"/>
              <a:ea typeface="DengXian" panose="02010600030101010101" pitchFamily="2" charset="-122"/>
              <a:cs typeface="+mn-cs"/>
            </a:endParaRPr>
          </a:p>
        </p:txBody>
      </p:sp>
    </p:spTree>
    <p:extLst>
      <p:ext uri="{BB962C8B-B14F-4D97-AF65-F5344CB8AC3E}">
        <p14:creationId xmlns:p14="http://schemas.microsoft.com/office/powerpoint/2010/main" val="87358047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2E3AE05-7DD1-4AF0-924E-BEEA496F3737}" type="slidenum">
              <a:rPr kumimoji="0" lang="zh-CN" altLang="en-US" sz="1200" b="0" i="0" u="none" strike="noStrike" kern="1200" cap="none" spc="0" normalizeH="0" baseline="0" noProof="0" smtClean="0">
                <a:ln>
                  <a:noFill/>
                </a:ln>
                <a:solidFill>
                  <a:prstClr val="black"/>
                </a:solidFill>
                <a:effectLst/>
                <a:uLnTx/>
                <a:uFillTx/>
                <a:latin typeface="DengXian" panose="020F0502020204030204"/>
                <a:ea typeface="DengXian"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zh-CN" altLang="en-US" sz="1200" b="0" i="0" u="none" strike="noStrike" kern="1200" cap="none" spc="0" normalizeH="0" baseline="0" noProof="0">
              <a:ln>
                <a:noFill/>
              </a:ln>
              <a:solidFill>
                <a:prstClr val="black"/>
              </a:solidFill>
              <a:effectLst/>
              <a:uLnTx/>
              <a:uFillTx/>
              <a:latin typeface="DengXian" panose="020F0502020204030204"/>
              <a:ea typeface="DengXian" panose="02010600030101010101" pitchFamily="2" charset="-122"/>
              <a:cs typeface="+mn-cs"/>
            </a:endParaRPr>
          </a:p>
        </p:txBody>
      </p:sp>
    </p:spTree>
    <p:extLst>
      <p:ext uri="{BB962C8B-B14F-4D97-AF65-F5344CB8AC3E}">
        <p14:creationId xmlns:p14="http://schemas.microsoft.com/office/powerpoint/2010/main" val="63326379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err="1">
                <a:sym typeface="+mn-ea"/>
              </a:rPr>
              <a:t>Bài</a:t>
            </a:r>
            <a:r>
              <a:rPr lang="en-US" dirty="0">
                <a:sym typeface="+mn-ea"/>
              </a:rPr>
              <a:t> </a:t>
            </a:r>
            <a:r>
              <a:rPr lang="en-US" dirty="0" err="1">
                <a:sym typeface="+mn-ea"/>
              </a:rPr>
              <a:t>giảng</a:t>
            </a:r>
            <a:r>
              <a:rPr lang="en-US" dirty="0">
                <a:sym typeface="+mn-ea"/>
              </a:rPr>
              <a:t> </a:t>
            </a:r>
            <a:r>
              <a:rPr lang="en-US" dirty="0" err="1">
                <a:sym typeface="+mn-ea"/>
              </a:rPr>
              <a:t>thiết</a:t>
            </a:r>
            <a:r>
              <a:rPr lang="en-US" dirty="0">
                <a:sym typeface="+mn-ea"/>
              </a:rPr>
              <a:t> </a:t>
            </a:r>
            <a:r>
              <a:rPr lang="en-US" dirty="0" err="1">
                <a:sym typeface="+mn-ea"/>
              </a:rPr>
              <a:t>kế</a:t>
            </a:r>
            <a:r>
              <a:rPr lang="en-US" dirty="0">
                <a:sym typeface="+mn-ea"/>
              </a:rPr>
              <a:t> </a:t>
            </a:r>
            <a:r>
              <a:rPr lang="en-US" dirty="0" err="1">
                <a:sym typeface="+mn-ea"/>
              </a:rPr>
              <a:t>bởi</a:t>
            </a:r>
            <a:r>
              <a:rPr lang="en-US" dirty="0">
                <a:sym typeface="+mn-ea"/>
              </a:rPr>
              <a:t>: </a:t>
            </a:r>
            <a:r>
              <a:rPr lang="en-US" dirty="0" err="1">
                <a:sym typeface="+mn-ea"/>
              </a:rPr>
              <a:t>Hương</a:t>
            </a:r>
            <a:r>
              <a:rPr lang="en-US" dirty="0">
                <a:sym typeface="+mn-ea"/>
              </a:rPr>
              <a:t> </a:t>
            </a:r>
            <a:r>
              <a:rPr lang="en-US" dirty="0" err="1">
                <a:sym typeface="+mn-ea"/>
              </a:rPr>
              <a:t>Thảo</a:t>
            </a:r>
            <a:r>
              <a:rPr lang="en-US" dirty="0">
                <a:sym typeface="+mn-ea"/>
              </a:rPr>
              <a:t> - tranthao121006@gmail.com</a:t>
            </a:r>
            <a:endParaRPr lang="en-US" dirty="0"/>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77B884C-8C00-4394-9DB6-15A5CAE11C79}"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94982208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67AF81A-5A48-44B6-BFB3-5A2D3370088C}"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84473394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2E3AE05-7DD1-4AF0-924E-BEEA496F3737}" type="slidenum">
              <a:rPr kumimoji="0" lang="zh-CN" altLang="en-US" sz="1200" b="0" i="0" u="none" strike="noStrike" kern="1200" cap="none" spc="0" normalizeH="0" baseline="0" noProof="0" smtClean="0">
                <a:ln>
                  <a:noFill/>
                </a:ln>
                <a:solidFill>
                  <a:prstClr val="black"/>
                </a:solidFill>
                <a:effectLst/>
                <a:uLnTx/>
                <a:uFillTx/>
                <a:latin typeface="DengXian" panose="020F0502020204030204"/>
                <a:ea typeface="DengXian"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zh-CN" altLang="en-US" sz="1200" b="0" i="0" u="none" strike="noStrike" kern="1200" cap="none" spc="0" normalizeH="0" baseline="0" noProof="0">
              <a:ln>
                <a:noFill/>
              </a:ln>
              <a:solidFill>
                <a:prstClr val="black"/>
              </a:solidFill>
              <a:effectLst/>
              <a:uLnTx/>
              <a:uFillTx/>
              <a:latin typeface="DengXian" panose="020F0502020204030204"/>
              <a:ea typeface="DengXian" panose="02010600030101010101" pitchFamily="2" charset="-122"/>
              <a:cs typeface="+mn-cs"/>
            </a:endParaRPr>
          </a:p>
        </p:txBody>
      </p:sp>
    </p:spTree>
    <p:extLst>
      <p:ext uri="{BB962C8B-B14F-4D97-AF65-F5344CB8AC3E}">
        <p14:creationId xmlns:p14="http://schemas.microsoft.com/office/powerpoint/2010/main" val="318348828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2E3AE05-7DD1-4AF0-924E-BEEA496F3737}" type="slidenum">
              <a:rPr kumimoji="0" lang="zh-CN" altLang="en-US" sz="1200" b="0" i="0" u="none" strike="noStrike" kern="1200" cap="none" spc="0" normalizeH="0" baseline="0" noProof="0" smtClean="0">
                <a:ln>
                  <a:noFill/>
                </a:ln>
                <a:solidFill>
                  <a:prstClr val="black"/>
                </a:solidFill>
                <a:effectLst/>
                <a:uLnTx/>
                <a:uFillTx/>
                <a:latin typeface="DengXian" panose="020F0502020204030204"/>
                <a:ea typeface="DengXian"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zh-CN" altLang="en-US" sz="1200" b="0" i="0" u="none" strike="noStrike" kern="1200" cap="none" spc="0" normalizeH="0" baseline="0" noProof="0">
              <a:ln>
                <a:noFill/>
              </a:ln>
              <a:solidFill>
                <a:prstClr val="black"/>
              </a:solidFill>
              <a:effectLst/>
              <a:uLnTx/>
              <a:uFillTx/>
              <a:latin typeface="DengXian" panose="020F0502020204030204"/>
              <a:ea typeface="DengXian" panose="02010600030101010101" pitchFamily="2" charset="-122"/>
              <a:cs typeface="+mn-cs"/>
            </a:endParaRPr>
          </a:p>
        </p:txBody>
      </p:sp>
    </p:spTree>
    <p:extLst>
      <p:ext uri="{BB962C8B-B14F-4D97-AF65-F5344CB8AC3E}">
        <p14:creationId xmlns:p14="http://schemas.microsoft.com/office/powerpoint/2010/main" val="60079048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2E3AE05-7DD1-4AF0-924E-BEEA496F3737}" type="slidenum">
              <a:rPr kumimoji="0" lang="zh-CN" altLang="en-US" sz="1200" b="0" i="0" u="none" strike="noStrike" kern="1200" cap="none" spc="0" normalizeH="0" baseline="0" noProof="0" smtClean="0">
                <a:ln>
                  <a:noFill/>
                </a:ln>
                <a:solidFill>
                  <a:prstClr val="black"/>
                </a:solidFill>
                <a:effectLst/>
                <a:uLnTx/>
                <a:uFillTx/>
                <a:latin typeface="DengXian" panose="020F0502020204030204"/>
                <a:ea typeface="DengXian"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zh-CN" altLang="en-US" sz="1200" b="0" i="0" u="none" strike="noStrike" kern="1200" cap="none" spc="0" normalizeH="0" baseline="0" noProof="0">
              <a:ln>
                <a:noFill/>
              </a:ln>
              <a:solidFill>
                <a:prstClr val="black"/>
              </a:solidFill>
              <a:effectLst/>
              <a:uLnTx/>
              <a:uFillTx/>
              <a:latin typeface="DengXian" panose="020F0502020204030204"/>
              <a:ea typeface="DengXian" panose="02010600030101010101" pitchFamily="2" charset="-122"/>
              <a:cs typeface="+mn-cs"/>
            </a:endParaRPr>
          </a:p>
        </p:txBody>
      </p:sp>
    </p:spTree>
    <p:extLst>
      <p:ext uri="{BB962C8B-B14F-4D97-AF65-F5344CB8AC3E}">
        <p14:creationId xmlns:p14="http://schemas.microsoft.com/office/powerpoint/2010/main" val="150557183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3AC6D98-046A-405E-9FCB-494EC8D89F4D}"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428276326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err="1">
                <a:sym typeface="+mn-ea"/>
              </a:rPr>
              <a:t>Bài</a:t>
            </a:r>
            <a:r>
              <a:rPr lang="en-US" dirty="0">
                <a:sym typeface="+mn-ea"/>
              </a:rPr>
              <a:t> </a:t>
            </a:r>
            <a:r>
              <a:rPr lang="en-US" dirty="0" err="1">
                <a:sym typeface="+mn-ea"/>
              </a:rPr>
              <a:t>giảng</a:t>
            </a:r>
            <a:r>
              <a:rPr lang="en-US" dirty="0">
                <a:sym typeface="+mn-ea"/>
              </a:rPr>
              <a:t> </a:t>
            </a:r>
            <a:r>
              <a:rPr lang="en-US" dirty="0" err="1">
                <a:sym typeface="+mn-ea"/>
              </a:rPr>
              <a:t>thiết</a:t>
            </a:r>
            <a:r>
              <a:rPr lang="en-US" dirty="0">
                <a:sym typeface="+mn-ea"/>
              </a:rPr>
              <a:t> </a:t>
            </a:r>
            <a:r>
              <a:rPr lang="en-US" dirty="0" err="1">
                <a:sym typeface="+mn-ea"/>
              </a:rPr>
              <a:t>kế</a:t>
            </a:r>
            <a:r>
              <a:rPr lang="en-US" dirty="0">
                <a:sym typeface="+mn-ea"/>
              </a:rPr>
              <a:t> </a:t>
            </a:r>
            <a:r>
              <a:rPr lang="en-US" dirty="0" err="1">
                <a:sym typeface="+mn-ea"/>
              </a:rPr>
              <a:t>bởi</a:t>
            </a:r>
            <a:r>
              <a:rPr lang="en-US" dirty="0">
                <a:sym typeface="+mn-ea"/>
              </a:rPr>
              <a:t>: </a:t>
            </a:r>
            <a:r>
              <a:rPr lang="en-US" dirty="0" err="1">
                <a:sym typeface="+mn-ea"/>
              </a:rPr>
              <a:t>Hương</a:t>
            </a:r>
            <a:r>
              <a:rPr lang="en-US" dirty="0">
                <a:sym typeface="+mn-ea"/>
              </a:rPr>
              <a:t> </a:t>
            </a:r>
            <a:r>
              <a:rPr lang="en-US" dirty="0" err="1">
                <a:sym typeface="+mn-ea"/>
              </a:rPr>
              <a:t>Thảo</a:t>
            </a:r>
            <a:r>
              <a:rPr lang="en-US" dirty="0">
                <a:sym typeface="+mn-ea"/>
              </a:rPr>
              <a:t> - tranthao121006@gmail.com</a:t>
            </a:r>
            <a:endParaRPr lang="en-US" dirty="0"/>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67AF81A-5A48-44B6-BFB3-5A2D3370088C}"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240202790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2E3AE05-7DD1-4AF0-924E-BEEA496F3737}" type="slidenum">
              <a:rPr kumimoji="0" lang="zh-CN" altLang="en-US" sz="1200" b="0" i="0" u="none" strike="noStrike" kern="1200" cap="none" spc="0" normalizeH="0" baseline="0" noProof="0" smtClean="0">
                <a:ln>
                  <a:noFill/>
                </a:ln>
                <a:solidFill>
                  <a:prstClr val="black"/>
                </a:solidFill>
                <a:effectLst/>
                <a:uLnTx/>
                <a:uFillTx/>
                <a:latin typeface="DengXian" panose="020F0502020204030204"/>
                <a:ea typeface="DengXian"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zh-CN" altLang="en-US" sz="1200" b="0" i="0" u="none" strike="noStrike" kern="1200" cap="none" spc="0" normalizeH="0" baseline="0" noProof="0">
              <a:ln>
                <a:noFill/>
              </a:ln>
              <a:solidFill>
                <a:prstClr val="black"/>
              </a:solidFill>
              <a:effectLst/>
              <a:uLnTx/>
              <a:uFillTx/>
              <a:latin typeface="DengXian" panose="020F0502020204030204"/>
              <a:ea typeface="DengXian" panose="02010600030101010101" pitchFamily="2" charset="-122"/>
              <a:cs typeface="+mn-cs"/>
            </a:endParaRPr>
          </a:p>
        </p:txBody>
      </p:sp>
    </p:spTree>
    <p:extLst>
      <p:ext uri="{BB962C8B-B14F-4D97-AF65-F5344CB8AC3E}">
        <p14:creationId xmlns:p14="http://schemas.microsoft.com/office/powerpoint/2010/main" val="239864050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2E3AE05-7DD1-4AF0-924E-BEEA496F3737}" type="slidenum">
              <a:rPr kumimoji="0" lang="zh-CN" altLang="en-US" sz="1200" b="0" i="0" u="none" strike="noStrike" kern="1200" cap="none" spc="0" normalizeH="0" baseline="0" noProof="0" smtClean="0">
                <a:ln>
                  <a:noFill/>
                </a:ln>
                <a:solidFill>
                  <a:prstClr val="black"/>
                </a:solidFill>
                <a:effectLst/>
                <a:uLnTx/>
                <a:uFillTx/>
                <a:latin typeface="DengXian" panose="020F0502020204030204"/>
                <a:ea typeface="DengXian"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zh-CN" altLang="en-US" sz="1200" b="0" i="0" u="none" strike="noStrike" kern="1200" cap="none" spc="0" normalizeH="0" baseline="0" noProof="0">
              <a:ln>
                <a:noFill/>
              </a:ln>
              <a:solidFill>
                <a:prstClr val="black"/>
              </a:solidFill>
              <a:effectLst/>
              <a:uLnTx/>
              <a:uFillTx/>
              <a:latin typeface="DengXian" panose="020F0502020204030204"/>
              <a:ea typeface="DengXian" panose="02010600030101010101" pitchFamily="2" charset="-122"/>
              <a:cs typeface="+mn-cs"/>
            </a:endParaRPr>
          </a:p>
        </p:txBody>
      </p:sp>
    </p:spTree>
    <p:extLst>
      <p:ext uri="{BB962C8B-B14F-4D97-AF65-F5344CB8AC3E}">
        <p14:creationId xmlns:p14="http://schemas.microsoft.com/office/powerpoint/2010/main" val="63282522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4.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6.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xmlns="" id="{88C6DAB4-A5EE-47F3-865F-194124662A48}"/>
              </a:ext>
            </a:extLst>
          </p:cNvPr>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a:extLst>
              <a:ext uri="{FF2B5EF4-FFF2-40B4-BE49-F238E27FC236}">
                <a16:creationId xmlns:a16="http://schemas.microsoft.com/office/drawing/2014/main" xmlns="" id="{26718609-D0E2-44F0-884B-8C20021452EB}"/>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a:extLst>
              <a:ext uri="{FF2B5EF4-FFF2-40B4-BE49-F238E27FC236}">
                <a16:creationId xmlns:a16="http://schemas.microsoft.com/office/drawing/2014/main" xmlns="" id="{3537104A-EDBB-4DEF-9A8D-A6F97EEB849D}"/>
              </a:ext>
            </a:extLst>
          </p:cNvPr>
          <p:cNvSpPr>
            <a:spLocks noGrp="1"/>
          </p:cNvSpPr>
          <p:nvPr>
            <p:ph type="dt" sz="half" idx="10"/>
          </p:nvPr>
        </p:nvSpPr>
        <p:spPr/>
        <p:txBody>
          <a:bodyPr/>
          <a:lstStyle/>
          <a:p>
            <a:fld id="{E5948F6F-2428-462A-9C17-B471D69666C9}" type="datetimeFigureOut">
              <a:rPr lang="zh-CN" altLang="en-US" smtClean="0"/>
              <a:t>2024/8/12</a:t>
            </a:fld>
            <a:endParaRPr lang="zh-CN" altLang="en-US"/>
          </a:p>
        </p:txBody>
      </p:sp>
      <p:sp>
        <p:nvSpPr>
          <p:cNvPr id="5" name="页脚占位符 4">
            <a:extLst>
              <a:ext uri="{FF2B5EF4-FFF2-40B4-BE49-F238E27FC236}">
                <a16:creationId xmlns:a16="http://schemas.microsoft.com/office/drawing/2014/main" xmlns="" id="{C3BB8D15-C499-48CF-9D0D-45CCC65AD732}"/>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xmlns="" id="{F90E66EA-B0D5-46D2-BB63-E9AAA5F595CC}"/>
              </a:ext>
            </a:extLst>
          </p:cNvPr>
          <p:cNvSpPr>
            <a:spLocks noGrp="1"/>
          </p:cNvSpPr>
          <p:nvPr>
            <p:ph type="sldNum" sz="quarter" idx="12"/>
          </p:nvPr>
        </p:nvSpPr>
        <p:spPr/>
        <p:txBody>
          <a:bodyPr/>
          <a:lstStyle/>
          <a:p>
            <a:fld id="{8C750DBB-D116-4F5E-87A5-6486A7600B90}" type="slidenum">
              <a:rPr lang="zh-CN" altLang="en-US" smtClean="0"/>
              <a:t>‹#›</a:t>
            </a:fld>
            <a:endParaRPr lang="zh-CN" altLang="en-US"/>
          </a:p>
        </p:txBody>
      </p:sp>
    </p:spTree>
    <p:extLst>
      <p:ext uri="{BB962C8B-B14F-4D97-AF65-F5344CB8AC3E}">
        <p14:creationId xmlns:p14="http://schemas.microsoft.com/office/powerpoint/2010/main" val="272325141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xmlns="" id="{5A3E38F3-2F70-42E3-A938-BF34763BDD12}"/>
              </a:ext>
            </a:extLst>
          </p:cNvPr>
          <p:cNvSpPr>
            <a:spLocks noGrp="1"/>
          </p:cNvSpPr>
          <p:nvPr>
            <p:ph type="title"/>
          </p:nvPr>
        </p:nvSpPr>
        <p:spPr/>
        <p:txBody>
          <a:bodyPr/>
          <a:lstStyle/>
          <a:p>
            <a:r>
              <a:rPr lang="zh-CN" altLang="en-US"/>
              <a:t>单击此处编辑母版标题样式</a:t>
            </a:r>
          </a:p>
        </p:txBody>
      </p:sp>
      <p:sp>
        <p:nvSpPr>
          <p:cNvPr id="3" name="竖排文字占位符 2">
            <a:extLst>
              <a:ext uri="{FF2B5EF4-FFF2-40B4-BE49-F238E27FC236}">
                <a16:creationId xmlns:a16="http://schemas.microsoft.com/office/drawing/2014/main" xmlns="" id="{CC9835C3-98C9-4BB0-AB48-C0A5F94D36B9}"/>
              </a:ext>
            </a:extLst>
          </p:cNvPr>
          <p:cNvSpPr>
            <a:spLocks noGrp="1"/>
          </p:cNvSpPr>
          <p:nvPr>
            <p:ph type="body" orient="vert" idx="1"/>
          </p:nvPr>
        </p:nvSpPr>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xmlns="" id="{68319BC4-A8AF-4B6F-A6AC-B29D151381CC}"/>
              </a:ext>
            </a:extLst>
          </p:cNvPr>
          <p:cNvSpPr>
            <a:spLocks noGrp="1"/>
          </p:cNvSpPr>
          <p:nvPr>
            <p:ph type="dt" sz="half" idx="10"/>
          </p:nvPr>
        </p:nvSpPr>
        <p:spPr/>
        <p:txBody>
          <a:bodyPr/>
          <a:lstStyle/>
          <a:p>
            <a:fld id="{E5948F6F-2428-462A-9C17-B471D69666C9}" type="datetimeFigureOut">
              <a:rPr lang="zh-CN" altLang="en-US" smtClean="0"/>
              <a:t>2024/8/12</a:t>
            </a:fld>
            <a:endParaRPr lang="zh-CN" altLang="en-US"/>
          </a:p>
        </p:txBody>
      </p:sp>
      <p:sp>
        <p:nvSpPr>
          <p:cNvPr id="5" name="页脚占位符 4">
            <a:extLst>
              <a:ext uri="{FF2B5EF4-FFF2-40B4-BE49-F238E27FC236}">
                <a16:creationId xmlns:a16="http://schemas.microsoft.com/office/drawing/2014/main" xmlns="" id="{2FEB5DED-A7DE-4EE4-B6AB-433C67613F02}"/>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xmlns="" id="{2BB61E76-AAA8-4A4D-AC7A-811B321C7B55}"/>
              </a:ext>
            </a:extLst>
          </p:cNvPr>
          <p:cNvSpPr>
            <a:spLocks noGrp="1"/>
          </p:cNvSpPr>
          <p:nvPr>
            <p:ph type="sldNum" sz="quarter" idx="12"/>
          </p:nvPr>
        </p:nvSpPr>
        <p:spPr/>
        <p:txBody>
          <a:bodyPr/>
          <a:lstStyle/>
          <a:p>
            <a:fld id="{8C750DBB-D116-4F5E-87A5-6486A7600B90}" type="slidenum">
              <a:rPr lang="zh-CN" altLang="en-US" smtClean="0"/>
              <a:t>‹#›</a:t>
            </a:fld>
            <a:endParaRPr lang="zh-CN" altLang="en-US"/>
          </a:p>
        </p:txBody>
      </p:sp>
    </p:spTree>
    <p:extLst>
      <p:ext uri="{BB962C8B-B14F-4D97-AF65-F5344CB8AC3E}">
        <p14:creationId xmlns:p14="http://schemas.microsoft.com/office/powerpoint/2010/main" val="223770058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a:extLst>
              <a:ext uri="{FF2B5EF4-FFF2-40B4-BE49-F238E27FC236}">
                <a16:creationId xmlns:a16="http://schemas.microsoft.com/office/drawing/2014/main" xmlns="" id="{88696E78-5D50-4462-927E-3A63F54EEAF2}"/>
              </a:ext>
            </a:extLst>
          </p:cNvPr>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a:extLst>
              <a:ext uri="{FF2B5EF4-FFF2-40B4-BE49-F238E27FC236}">
                <a16:creationId xmlns:a16="http://schemas.microsoft.com/office/drawing/2014/main" xmlns="" id="{CAF02305-A9EB-4761-B11C-9AB7DF065184}"/>
              </a:ext>
            </a:extLst>
          </p:cNvPr>
          <p:cNvSpPr>
            <a:spLocks noGrp="1"/>
          </p:cNvSpPr>
          <p:nvPr>
            <p:ph type="body" orient="vert" idx="1"/>
          </p:nvPr>
        </p:nvSpPr>
        <p:spPr>
          <a:xfrm>
            <a:off x="838200" y="365125"/>
            <a:ext cx="7734300" cy="5811838"/>
          </a:xfrm>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xmlns="" id="{D13E1FFF-8862-47C7-A800-1AAF9D7C5086}"/>
              </a:ext>
            </a:extLst>
          </p:cNvPr>
          <p:cNvSpPr>
            <a:spLocks noGrp="1"/>
          </p:cNvSpPr>
          <p:nvPr>
            <p:ph type="dt" sz="half" idx="10"/>
          </p:nvPr>
        </p:nvSpPr>
        <p:spPr/>
        <p:txBody>
          <a:bodyPr/>
          <a:lstStyle/>
          <a:p>
            <a:fld id="{E5948F6F-2428-462A-9C17-B471D69666C9}" type="datetimeFigureOut">
              <a:rPr lang="zh-CN" altLang="en-US" smtClean="0"/>
              <a:t>2024/8/12</a:t>
            </a:fld>
            <a:endParaRPr lang="zh-CN" altLang="en-US"/>
          </a:p>
        </p:txBody>
      </p:sp>
      <p:sp>
        <p:nvSpPr>
          <p:cNvPr id="5" name="页脚占位符 4">
            <a:extLst>
              <a:ext uri="{FF2B5EF4-FFF2-40B4-BE49-F238E27FC236}">
                <a16:creationId xmlns:a16="http://schemas.microsoft.com/office/drawing/2014/main" xmlns="" id="{62650148-B950-43C8-9DCD-DE25E61062D2}"/>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xmlns="" id="{54578DFF-1A5C-47A7-BF63-30AA9540AB11}"/>
              </a:ext>
            </a:extLst>
          </p:cNvPr>
          <p:cNvSpPr>
            <a:spLocks noGrp="1"/>
          </p:cNvSpPr>
          <p:nvPr>
            <p:ph type="sldNum" sz="quarter" idx="12"/>
          </p:nvPr>
        </p:nvSpPr>
        <p:spPr/>
        <p:txBody>
          <a:bodyPr/>
          <a:lstStyle/>
          <a:p>
            <a:fld id="{8C750DBB-D116-4F5E-87A5-6486A7600B90}" type="slidenum">
              <a:rPr lang="zh-CN" altLang="en-US" smtClean="0"/>
              <a:t>‹#›</a:t>
            </a:fld>
            <a:endParaRPr lang="zh-CN" altLang="en-US"/>
          </a:p>
        </p:txBody>
      </p:sp>
    </p:spTree>
    <p:extLst>
      <p:ext uri="{BB962C8B-B14F-4D97-AF65-F5344CB8AC3E}">
        <p14:creationId xmlns:p14="http://schemas.microsoft.com/office/powerpoint/2010/main" val="154791005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xmlns="" id="{5A5E68AA-BE64-F049-AE4B-6D22E5791D6E}"/>
              </a:ext>
            </a:extLst>
          </p:cNvPr>
          <p:cNvSpPr>
            <a:spLocks noGrp="1"/>
          </p:cNvSpPr>
          <p:nvPr>
            <p:ph type="ctrTitle"/>
          </p:nvPr>
        </p:nvSpPr>
        <p:spPr>
          <a:xfrm>
            <a:off x="1524000" y="1122363"/>
            <a:ext cx="9144000" cy="2387600"/>
          </a:xfrm>
        </p:spPr>
        <p:txBody>
          <a:bodyPr anchor="b"/>
          <a:lstStyle>
            <a:lvl1pPr algn="ctr">
              <a:defRPr sz="6000"/>
            </a:lvl1pPr>
          </a:lstStyle>
          <a:p>
            <a:r>
              <a:rPr kumimoji="1" lang="zh-CN" altLang="en-US"/>
              <a:t>单击此处编辑母版标题样式</a:t>
            </a:r>
          </a:p>
        </p:txBody>
      </p:sp>
      <p:sp>
        <p:nvSpPr>
          <p:cNvPr id="3" name="副标题 2">
            <a:extLst>
              <a:ext uri="{FF2B5EF4-FFF2-40B4-BE49-F238E27FC236}">
                <a16:creationId xmlns:a16="http://schemas.microsoft.com/office/drawing/2014/main" xmlns="" id="{68FB45DC-93A6-9E46-B68E-4C1658CC14B6}"/>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kumimoji="1" lang="zh-CN" altLang="en-US"/>
              <a:t>单击此处编辑母版副标题样式</a:t>
            </a:r>
          </a:p>
        </p:txBody>
      </p:sp>
      <p:sp>
        <p:nvSpPr>
          <p:cNvPr id="4" name="日期占位符 3">
            <a:extLst>
              <a:ext uri="{FF2B5EF4-FFF2-40B4-BE49-F238E27FC236}">
                <a16:creationId xmlns:a16="http://schemas.microsoft.com/office/drawing/2014/main" xmlns="" id="{60C71B9E-72DF-9B46-9E11-92FD14AF7800}"/>
              </a:ext>
            </a:extLst>
          </p:cNvPr>
          <p:cNvSpPr>
            <a:spLocks noGrp="1"/>
          </p:cNvSpPr>
          <p:nvPr>
            <p:ph type="dt" sz="half" idx="10"/>
          </p:nvPr>
        </p:nvSpPr>
        <p:spPr/>
        <p:txBody>
          <a:bodyPr/>
          <a:lstStyle/>
          <a:p>
            <a:fld id="{84B79D43-DAE6-0F47-A9C1-04982654FBFB}" type="datetimeFigureOut">
              <a:rPr kumimoji="1" lang="zh-CN" altLang="en-US" smtClean="0"/>
              <a:t>2024/8/12</a:t>
            </a:fld>
            <a:endParaRPr kumimoji="1" lang="zh-CN" altLang="en-US"/>
          </a:p>
        </p:txBody>
      </p:sp>
      <p:sp>
        <p:nvSpPr>
          <p:cNvPr id="5" name="页脚占位符 4">
            <a:extLst>
              <a:ext uri="{FF2B5EF4-FFF2-40B4-BE49-F238E27FC236}">
                <a16:creationId xmlns:a16="http://schemas.microsoft.com/office/drawing/2014/main" xmlns="" id="{CD64AA69-0CEE-B14A-BDC5-308DDC8C2D60}"/>
              </a:ext>
            </a:extLst>
          </p:cNvPr>
          <p:cNvSpPr>
            <a:spLocks noGrp="1"/>
          </p:cNvSpPr>
          <p:nvPr>
            <p:ph type="ftr" sz="quarter" idx="11"/>
          </p:nvPr>
        </p:nvSpPr>
        <p:spPr/>
        <p:txBody>
          <a:bodyPr/>
          <a:lstStyle/>
          <a:p>
            <a:endParaRPr kumimoji="1" lang="zh-CN" altLang="en-US"/>
          </a:p>
        </p:txBody>
      </p:sp>
      <p:sp>
        <p:nvSpPr>
          <p:cNvPr id="6" name="灯片编号占位符 5">
            <a:extLst>
              <a:ext uri="{FF2B5EF4-FFF2-40B4-BE49-F238E27FC236}">
                <a16:creationId xmlns:a16="http://schemas.microsoft.com/office/drawing/2014/main" xmlns="" id="{5DFAF48E-F9F8-1C46-8EEE-61E4A181629A}"/>
              </a:ext>
            </a:extLst>
          </p:cNvPr>
          <p:cNvSpPr>
            <a:spLocks noGrp="1"/>
          </p:cNvSpPr>
          <p:nvPr>
            <p:ph type="sldNum" sz="quarter" idx="12"/>
          </p:nvPr>
        </p:nvSpPr>
        <p:spPr/>
        <p:txBody>
          <a:bodyPr/>
          <a:lstStyle/>
          <a:p>
            <a:fld id="{EEF17B97-31AA-F046-A2B1-CB7B8C901C9E}" type="slidenum">
              <a:rPr kumimoji="1" lang="zh-CN" altLang="en-US" smtClean="0"/>
              <a:t>‹#›</a:t>
            </a:fld>
            <a:endParaRPr kumimoji="1" lang="zh-CN" altLang="en-US"/>
          </a:p>
        </p:txBody>
      </p:sp>
    </p:spTree>
    <p:extLst>
      <p:ext uri="{BB962C8B-B14F-4D97-AF65-F5344CB8AC3E}">
        <p14:creationId xmlns:p14="http://schemas.microsoft.com/office/powerpoint/2010/main" val="284962449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xmlns="" id="{9B90AC2C-89A7-5B45-AA29-0F43CAD1792B}"/>
              </a:ext>
            </a:extLst>
          </p:cNvPr>
          <p:cNvSpPr>
            <a:spLocks noGrp="1"/>
          </p:cNvSpPr>
          <p:nvPr>
            <p:ph type="title"/>
          </p:nvPr>
        </p:nvSpPr>
        <p:spPr/>
        <p:txBody>
          <a:bodyPr/>
          <a:lstStyle/>
          <a:p>
            <a:r>
              <a:rPr kumimoji="1" lang="zh-CN" altLang="en-US"/>
              <a:t>单击此处编辑母版标题样式</a:t>
            </a:r>
          </a:p>
        </p:txBody>
      </p:sp>
      <p:sp>
        <p:nvSpPr>
          <p:cNvPr id="3" name="内容占位符 2">
            <a:extLst>
              <a:ext uri="{FF2B5EF4-FFF2-40B4-BE49-F238E27FC236}">
                <a16:creationId xmlns:a16="http://schemas.microsoft.com/office/drawing/2014/main" xmlns="" id="{FF0F5861-FF02-9541-AD80-582F186482D6}"/>
              </a:ext>
            </a:extLst>
          </p:cNvPr>
          <p:cNvSpPr>
            <a:spLocks noGrp="1"/>
          </p:cNvSpPr>
          <p:nvPr>
            <p:ph idx="1"/>
          </p:nvPr>
        </p:nvSpPr>
        <p:spPr/>
        <p:txBody>
          <a:bodyPr/>
          <a:lstStyle/>
          <a:p>
            <a:pPr lvl="0"/>
            <a:r>
              <a:rPr kumimoji="1" lang="zh-CN" altLang="en-US"/>
              <a:t>单击此处编辑母版文本样式</a:t>
            </a:r>
          </a:p>
          <a:p>
            <a:pPr lvl="1"/>
            <a:r>
              <a:rPr kumimoji="1" lang="zh-CN" altLang="en-US"/>
              <a:t>二级</a:t>
            </a:r>
          </a:p>
          <a:p>
            <a:pPr lvl="2"/>
            <a:r>
              <a:rPr kumimoji="1" lang="zh-CN" altLang="en-US"/>
              <a:t>三级</a:t>
            </a:r>
          </a:p>
          <a:p>
            <a:pPr lvl="3"/>
            <a:r>
              <a:rPr kumimoji="1" lang="zh-CN" altLang="en-US"/>
              <a:t>四级</a:t>
            </a:r>
          </a:p>
          <a:p>
            <a:pPr lvl="4"/>
            <a:r>
              <a:rPr kumimoji="1" lang="zh-CN" altLang="en-US"/>
              <a:t>五级</a:t>
            </a:r>
          </a:p>
        </p:txBody>
      </p:sp>
      <p:sp>
        <p:nvSpPr>
          <p:cNvPr id="4" name="日期占位符 3">
            <a:extLst>
              <a:ext uri="{FF2B5EF4-FFF2-40B4-BE49-F238E27FC236}">
                <a16:creationId xmlns:a16="http://schemas.microsoft.com/office/drawing/2014/main" xmlns="" id="{2E655C0A-AF44-4240-926F-CF039BC8D213}"/>
              </a:ext>
            </a:extLst>
          </p:cNvPr>
          <p:cNvSpPr>
            <a:spLocks noGrp="1"/>
          </p:cNvSpPr>
          <p:nvPr>
            <p:ph type="dt" sz="half" idx="10"/>
          </p:nvPr>
        </p:nvSpPr>
        <p:spPr/>
        <p:txBody>
          <a:bodyPr/>
          <a:lstStyle/>
          <a:p>
            <a:fld id="{84B79D43-DAE6-0F47-A9C1-04982654FBFB}" type="datetimeFigureOut">
              <a:rPr kumimoji="1" lang="zh-CN" altLang="en-US" smtClean="0"/>
              <a:t>2024/8/12</a:t>
            </a:fld>
            <a:endParaRPr kumimoji="1" lang="zh-CN" altLang="en-US"/>
          </a:p>
        </p:txBody>
      </p:sp>
      <p:sp>
        <p:nvSpPr>
          <p:cNvPr id="5" name="页脚占位符 4">
            <a:extLst>
              <a:ext uri="{FF2B5EF4-FFF2-40B4-BE49-F238E27FC236}">
                <a16:creationId xmlns:a16="http://schemas.microsoft.com/office/drawing/2014/main" xmlns="" id="{70AFDC4E-8BFD-B54A-BF9A-81919CC721BB}"/>
              </a:ext>
            </a:extLst>
          </p:cNvPr>
          <p:cNvSpPr>
            <a:spLocks noGrp="1"/>
          </p:cNvSpPr>
          <p:nvPr>
            <p:ph type="ftr" sz="quarter" idx="11"/>
          </p:nvPr>
        </p:nvSpPr>
        <p:spPr/>
        <p:txBody>
          <a:bodyPr/>
          <a:lstStyle/>
          <a:p>
            <a:endParaRPr kumimoji="1" lang="zh-CN" altLang="en-US"/>
          </a:p>
        </p:txBody>
      </p:sp>
      <p:sp>
        <p:nvSpPr>
          <p:cNvPr id="6" name="灯片编号占位符 5">
            <a:extLst>
              <a:ext uri="{FF2B5EF4-FFF2-40B4-BE49-F238E27FC236}">
                <a16:creationId xmlns:a16="http://schemas.microsoft.com/office/drawing/2014/main" xmlns="" id="{89656241-BFAA-974E-8319-98CB08180971}"/>
              </a:ext>
            </a:extLst>
          </p:cNvPr>
          <p:cNvSpPr>
            <a:spLocks noGrp="1"/>
          </p:cNvSpPr>
          <p:nvPr>
            <p:ph type="sldNum" sz="quarter" idx="12"/>
          </p:nvPr>
        </p:nvSpPr>
        <p:spPr/>
        <p:txBody>
          <a:bodyPr/>
          <a:lstStyle/>
          <a:p>
            <a:fld id="{EEF17B97-31AA-F046-A2B1-CB7B8C901C9E}" type="slidenum">
              <a:rPr kumimoji="1" lang="zh-CN" altLang="en-US" smtClean="0"/>
              <a:t>‹#›</a:t>
            </a:fld>
            <a:endParaRPr kumimoji="1" lang="zh-CN" altLang="en-US"/>
          </a:p>
        </p:txBody>
      </p:sp>
    </p:spTree>
    <p:extLst>
      <p:ext uri="{BB962C8B-B14F-4D97-AF65-F5344CB8AC3E}">
        <p14:creationId xmlns:p14="http://schemas.microsoft.com/office/powerpoint/2010/main" val="26870293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xmlns="" id="{A22A9BE9-7F72-794D-9F3C-9A8FE2E8F64B}"/>
              </a:ext>
            </a:extLst>
          </p:cNvPr>
          <p:cNvSpPr>
            <a:spLocks noGrp="1"/>
          </p:cNvSpPr>
          <p:nvPr>
            <p:ph type="title"/>
          </p:nvPr>
        </p:nvSpPr>
        <p:spPr>
          <a:xfrm>
            <a:off x="831850" y="1709738"/>
            <a:ext cx="10515600" cy="2852737"/>
          </a:xfrm>
        </p:spPr>
        <p:txBody>
          <a:bodyPr anchor="b"/>
          <a:lstStyle>
            <a:lvl1pPr>
              <a:defRPr sz="6000"/>
            </a:lvl1pPr>
          </a:lstStyle>
          <a:p>
            <a:r>
              <a:rPr kumimoji="1" lang="zh-CN" altLang="en-US"/>
              <a:t>单击此处编辑母版标题样式</a:t>
            </a:r>
          </a:p>
        </p:txBody>
      </p:sp>
      <p:sp>
        <p:nvSpPr>
          <p:cNvPr id="3" name="文本占位符 2">
            <a:extLst>
              <a:ext uri="{FF2B5EF4-FFF2-40B4-BE49-F238E27FC236}">
                <a16:creationId xmlns:a16="http://schemas.microsoft.com/office/drawing/2014/main" xmlns="" id="{13AC6F02-871E-DE47-AC93-1CD134CED5FB}"/>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kumimoji="1" lang="zh-CN" altLang="en-US"/>
              <a:t>单击此处编辑母版文本样式</a:t>
            </a:r>
          </a:p>
        </p:txBody>
      </p:sp>
      <p:sp>
        <p:nvSpPr>
          <p:cNvPr id="4" name="日期占位符 3">
            <a:extLst>
              <a:ext uri="{FF2B5EF4-FFF2-40B4-BE49-F238E27FC236}">
                <a16:creationId xmlns:a16="http://schemas.microsoft.com/office/drawing/2014/main" xmlns="" id="{1C55CEBD-7C39-394B-A99F-80554FC46B49}"/>
              </a:ext>
            </a:extLst>
          </p:cNvPr>
          <p:cNvSpPr>
            <a:spLocks noGrp="1"/>
          </p:cNvSpPr>
          <p:nvPr>
            <p:ph type="dt" sz="half" idx="10"/>
          </p:nvPr>
        </p:nvSpPr>
        <p:spPr/>
        <p:txBody>
          <a:bodyPr/>
          <a:lstStyle/>
          <a:p>
            <a:fld id="{84B79D43-DAE6-0F47-A9C1-04982654FBFB}" type="datetimeFigureOut">
              <a:rPr kumimoji="1" lang="zh-CN" altLang="en-US" smtClean="0"/>
              <a:t>2024/8/12</a:t>
            </a:fld>
            <a:endParaRPr kumimoji="1" lang="zh-CN" altLang="en-US"/>
          </a:p>
        </p:txBody>
      </p:sp>
      <p:sp>
        <p:nvSpPr>
          <p:cNvPr id="5" name="页脚占位符 4">
            <a:extLst>
              <a:ext uri="{FF2B5EF4-FFF2-40B4-BE49-F238E27FC236}">
                <a16:creationId xmlns:a16="http://schemas.microsoft.com/office/drawing/2014/main" xmlns="" id="{AB24BB0A-6CBD-2E41-ACC7-D29880DA3BBB}"/>
              </a:ext>
            </a:extLst>
          </p:cNvPr>
          <p:cNvSpPr>
            <a:spLocks noGrp="1"/>
          </p:cNvSpPr>
          <p:nvPr>
            <p:ph type="ftr" sz="quarter" idx="11"/>
          </p:nvPr>
        </p:nvSpPr>
        <p:spPr/>
        <p:txBody>
          <a:bodyPr/>
          <a:lstStyle/>
          <a:p>
            <a:endParaRPr kumimoji="1" lang="zh-CN" altLang="en-US"/>
          </a:p>
        </p:txBody>
      </p:sp>
      <p:sp>
        <p:nvSpPr>
          <p:cNvPr id="6" name="灯片编号占位符 5">
            <a:extLst>
              <a:ext uri="{FF2B5EF4-FFF2-40B4-BE49-F238E27FC236}">
                <a16:creationId xmlns:a16="http://schemas.microsoft.com/office/drawing/2014/main" xmlns="" id="{0CDC3A08-879E-9449-ADFD-682ABDEB913D}"/>
              </a:ext>
            </a:extLst>
          </p:cNvPr>
          <p:cNvSpPr>
            <a:spLocks noGrp="1"/>
          </p:cNvSpPr>
          <p:nvPr>
            <p:ph type="sldNum" sz="quarter" idx="12"/>
          </p:nvPr>
        </p:nvSpPr>
        <p:spPr/>
        <p:txBody>
          <a:bodyPr/>
          <a:lstStyle/>
          <a:p>
            <a:fld id="{EEF17B97-31AA-F046-A2B1-CB7B8C901C9E}" type="slidenum">
              <a:rPr kumimoji="1" lang="zh-CN" altLang="en-US" smtClean="0"/>
              <a:t>‹#›</a:t>
            </a:fld>
            <a:endParaRPr kumimoji="1" lang="zh-CN" altLang="en-US"/>
          </a:p>
        </p:txBody>
      </p:sp>
    </p:spTree>
    <p:extLst>
      <p:ext uri="{BB962C8B-B14F-4D97-AF65-F5344CB8AC3E}">
        <p14:creationId xmlns:p14="http://schemas.microsoft.com/office/powerpoint/2010/main" val="131629432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xmlns="" id="{C403AC0A-0AC7-E046-A454-45AF18903BBF}"/>
              </a:ext>
            </a:extLst>
          </p:cNvPr>
          <p:cNvSpPr>
            <a:spLocks noGrp="1"/>
          </p:cNvSpPr>
          <p:nvPr>
            <p:ph type="title"/>
          </p:nvPr>
        </p:nvSpPr>
        <p:spPr/>
        <p:txBody>
          <a:bodyPr/>
          <a:lstStyle/>
          <a:p>
            <a:r>
              <a:rPr kumimoji="1" lang="zh-CN" altLang="en-US"/>
              <a:t>单击此处编辑母版标题样式</a:t>
            </a:r>
          </a:p>
        </p:txBody>
      </p:sp>
      <p:sp>
        <p:nvSpPr>
          <p:cNvPr id="3" name="内容占位符 2">
            <a:extLst>
              <a:ext uri="{FF2B5EF4-FFF2-40B4-BE49-F238E27FC236}">
                <a16:creationId xmlns:a16="http://schemas.microsoft.com/office/drawing/2014/main" xmlns="" id="{BCFDF19E-3B3B-4842-9CFB-FEE132D206CF}"/>
              </a:ext>
            </a:extLst>
          </p:cNvPr>
          <p:cNvSpPr>
            <a:spLocks noGrp="1"/>
          </p:cNvSpPr>
          <p:nvPr>
            <p:ph sz="half" idx="1"/>
          </p:nvPr>
        </p:nvSpPr>
        <p:spPr>
          <a:xfrm>
            <a:off x="838200" y="1825625"/>
            <a:ext cx="5181600" cy="4351338"/>
          </a:xfrm>
        </p:spPr>
        <p:txBody>
          <a:bodyPr/>
          <a:lstStyle/>
          <a:p>
            <a:pPr lvl="0"/>
            <a:r>
              <a:rPr kumimoji="1" lang="zh-CN" altLang="en-US"/>
              <a:t>单击此处编辑母版文本样式</a:t>
            </a:r>
          </a:p>
          <a:p>
            <a:pPr lvl="1"/>
            <a:r>
              <a:rPr kumimoji="1" lang="zh-CN" altLang="en-US"/>
              <a:t>二级</a:t>
            </a:r>
          </a:p>
          <a:p>
            <a:pPr lvl="2"/>
            <a:r>
              <a:rPr kumimoji="1" lang="zh-CN" altLang="en-US"/>
              <a:t>三级</a:t>
            </a:r>
          </a:p>
          <a:p>
            <a:pPr lvl="3"/>
            <a:r>
              <a:rPr kumimoji="1" lang="zh-CN" altLang="en-US"/>
              <a:t>四级</a:t>
            </a:r>
          </a:p>
          <a:p>
            <a:pPr lvl="4"/>
            <a:r>
              <a:rPr kumimoji="1" lang="zh-CN" altLang="en-US"/>
              <a:t>五级</a:t>
            </a:r>
          </a:p>
        </p:txBody>
      </p:sp>
      <p:sp>
        <p:nvSpPr>
          <p:cNvPr id="4" name="内容占位符 3">
            <a:extLst>
              <a:ext uri="{FF2B5EF4-FFF2-40B4-BE49-F238E27FC236}">
                <a16:creationId xmlns:a16="http://schemas.microsoft.com/office/drawing/2014/main" xmlns="" id="{6E65A68E-44C5-224D-8CA2-CC2B095E1927}"/>
              </a:ext>
            </a:extLst>
          </p:cNvPr>
          <p:cNvSpPr>
            <a:spLocks noGrp="1"/>
          </p:cNvSpPr>
          <p:nvPr>
            <p:ph sz="half" idx="2"/>
          </p:nvPr>
        </p:nvSpPr>
        <p:spPr>
          <a:xfrm>
            <a:off x="6172200" y="1825625"/>
            <a:ext cx="5181600" cy="4351338"/>
          </a:xfrm>
        </p:spPr>
        <p:txBody>
          <a:bodyPr/>
          <a:lstStyle/>
          <a:p>
            <a:pPr lvl="0"/>
            <a:r>
              <a:rPr kumimoji="1" lang="zh-CN" altLang="en-US"/>
              <a:t>单击此处编辑母版文本样式</a:t>
            </a:r>
          </a:p>
          <a:p>
            <a:pPr lvl="1"/>
            <a:r>
              <a:rPr kumimoji="1" lang="zh-CN" altLang="en-US"/>
              <a:t>二级</a:t>
            </a:r>
          </a:p>
          <a:p>
            <a:pPr lvl="2"/>
            <a:r>
              <a:rPr kumimoji="1" lang="zh-CN" altLang="en-US"/>
              <a:t>三级</a:t>
            </a:r>
          </a:p>
          <a:p>
            <a:pPr lvl="3"/>
            <a:r>
              <a:rPr kumimoji="1" lang="zh-CN" altLang="en-US"/>
              <a:t>四级</a:t>
            </a:r>
          </a:p>
          <a:p>
            <a:pPr lvl="4"/>
            <a:r>
              <a:rPr kumimoji="1" lang="zh-CN" altLang="en-US"/>
              <a:t>五级</a:t>
            </a:r>
          </a:p>
        </p:txBody>
      </p:sp>
      <p:sp>
        <p:nvSpPr>
          <p:cNvPr id="5" name="日期占位符 4">
            <a:extLst>
              <a:ext uri="{FF2B5EF4-FFF2-40B4-BE49-F238E27FC236}">
                <a16:creationId xmlns:a16="http://schemas.microsoft.com/office/drawing/2014/main" xmlns="" id="{2D30D364-0692-4248-99C8-3F14D2E4ABF8}"/>
              </a:ext>
            </a:extLst>
          </p:cNvPr>
          <p:cNvSpPr>
            <a:spLocks noGrp="1"/>
          </p:cNvSpPr>
          <p:nvPr>
            <p:ph type="dt" sz="half" idx="10"/>
          </p:nvPr>
        </p:nvSpPr>
        <p:spPr/>
        <p:txBody>
          <a:bodyPr/>
          <a:lstStyle/>
          <a:p>
            <a:fld id="{84B79D43-DAE6-0F47-A9C1-04982654FBFB}" type="datetimeFigureOut">
              <a:rPr kumimoji="1" lang="zh-CN" altLang="en-US" smtClean="0"/>
              <a:t>2024/8/12</a:t>
            </a:fld>
            <a:endParaRPr kumimoji="1" lang="zh-CN" altLang="en-US"/>
          </a:p>
        </p:txBody>
      </p:sp>
      <p:sp>
        <p:nvSpPr>
          <p:cNvPr id="6" name="页脚占位符 5">
            <a:extLst>
              <a:ext uri="{FF2B5EF4-FFF2-40B4-BE49-F238E27FC236}">
                <a16:creationId xmlns:a16="http://schemas.microsoft.com/office/drawing/2014/main" xmlns="" id="{EC7A17F9-1059-CB44-9EC4-3DC90DCBC098}"/>
              </a:ext>
            </a:extLst>
          </p:cNvPr>
          <p:cNvSpPr>
            <a:spLocks noGrp="1"/>
          </p:cNvSpPr>
          <p:nvPr>
            <p:ph type="ftr" sz="quarter" idx="11"/>
          </p:nvPr>
        </p:nvSpPr>
        <p:spPr/>
        <p:txBody>
          <a:bodyPr/>
          <a:lstStyle/>
          <a:p>
            <a:endParaRPr kumimoji="1" lang="zh-CN" altLang="en-US"/>
          </a:p>
        </p:txBody>
      </p:sp>
      <p:sp>
        <p:nvSpPr>
          <p:cNvPr id="7" name="灯片编号占位符 6">
            <a:extLst>
              <a:ext uri="{FF2B5EF4-FFF2-40B4-BE49-F238E27FC236}">
                <a16:creationId xmlns:a16="http://schemas.microsoft.com/office/drawing/2014/main" xmlns="" id="{088F51C2-BC0A-9647-96E7-996BE581CB4D}"/>
              </a:ext>
            </a:extLst>
          </p:cNvPr>
          <p:cNvSpPr>
            <a:spLocks noGrp="1"/>
          </p:cNvSpPr>
          <p:nvPr>
            <p:ph type="sldNum" sz="quarter" idx="12"/>
          </p:nvPr>
        </p:nvSpPr>
        <p:spPr/>
        <p:txBody>
          <a:bodyPr/>
          <a:lstStyle/>
          <a:p>
            <a:fld id="{EEF17B97-31AA-F046-A2B1-CB7B8C901C9E}" type="slidenum">
              <a:rPr kumimoji="1" lang="zh-CN" altLang="en-US" smtClean="0"/>
              <a:t>‹#›</a:t>
            </a:fld>
            <a:endParaRPr kumimoji="1" lang="zh-CN" altLang="en-US"/>
          </a:p>
        </p:txBody>
      </p:sp>
    </p:spTree>
    <p:extLst>
      <p:ext uri="{BB962C8B-B14F-4D97-AF65-F5344CB8AC3E}">
        <p14:creationId xmlns:p14="http://schemas.microsoft.com/office/powerpoint/2010/main" val="338454367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xmlns="" id="{9FD20C3A-97FD-EC48-8472-14766CCB9D92}"/>
              </a:ext>
            </a:extLst>
          </p:cNvPr>
          <p:cNvSpPr>
            <a:spLocks noGrp="1"/>
          </p:cNvSpPr>
          <p:nvPr>
            <p:ph type="title"/>
          </p:nvPr>
        </p:nvSpPr>
        <p:spPr>
          <a:xfrm>
            <a:off x="839788" y="365125"/>
            <a:ext cx="10515600" cy="1325563"/>
          </a:xfrm>
        </p:spPr>
        <p:txBody>
          <a:bodyPr/>
          <a:lstStyle/>
          <a:p>
            <a:r>
              <a:rPr kumimoji="1" lang="zh-CN" altLang="en-US"/>
              <a:t>单击此处编辑母版标题样式</a:t>
            </a:r>
          </a:p>
        </p:txBody>
      </p:sp>
      <p:sp>
        <p:nvSpPr>
          <p:cNvPr id="3" name="文本占位符 2">
            <a:extLst>
              <a:ext uri="{FF2B5EF4-FFF2-40B4-BE49-F238E27FC236}">
                <a16:creationId xmlns:a16="http://schemas.microsoft.com/office/drawing/2014/main" xmlns="" id="{CB998ED0-C05E-BF44-803B-F32434D9694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zh-CN" altLang="en-US"/>
              <a:t>单击此处编辑母版文本样式</a:t>
            </a:r>
          </a:p>
        </p:txBody>
      </p:sp>
      <p:sp>
        <p:nvSpPr>
          <p:cNvPr id="4" name="内容占位符 3">
            <a:extLst>
              <a:ext uri="{FF2B5EF4-FFF2-40B4-BE49-F238E27FC236}">
                <a16:creationId xmlns:a16="http://schemas.microsoft.com/office/drawing/2014/main" xmlns="" id="{9C2F7DA8-241B-6E41-B115-7DD4AB88F1CE}"/>
              </a:ext>
            </a:extLst>
          </p:cNvPr>
          <p:cNvSpPr>
            <a:spLocks noGrp="1"/>
          </p:cNvSpPr>
          <p:nvPr>
            <p:ph sz="half" idx="2"/>
          </p:nvPr>
        </p:nvSpPr>
        <p:spPr>
          <a:xfrm>
            <a:off x="839788" y="2505075"/>
            <a:ext cx="5157787" cy="3684588"/>
          </a:xfrm>
        </p:spPr>
        <p:txBody>
          <a:bodyPr/>
          <a:lstStyle/>
          <a:p>
            <a:pPr lvl="0"/>
            <a:r>
              <a:rPr kumimoji="1" lang="zh-CN" altLang="en-US"/>
              <a:t>单击此处编辑母版文本样式</a:t>
            </a:r>
          </a:p>
          <a:p>
            <a:pPr lvl="1"/>
            <a:r>
              <a:rPr kumimoji="1" lang="zh-CN" altLang="en-US"/>
              <a:t>二级</a:t>
            </a:r>
          </a:p>
          <a:p>
            <a:pPr lvl="2"/>
            <a:r>
              <a:rPr kumimoji="1" lang="zh-CN" altLang="en-US"/>
              <a:t>三级</a:t>
            </a:r>
          </a:p>
          <a:p>
            <a:pPr lvl="3"/>
            <a:r>
              <a:rPr kumimoji="1" lang="zh-CN" altLang="en-US"/>
              <a:t>四级</a:t>
            </a:r>
          </a:p>
          <a:p>
            <a:pPr lvl="4"/>
            <a:r>
              <a:rPr kumimoji="1" lang="zh-CN" altLang="en-US"/>
              <a:t>五级</a:t>
            </a:r>
          </a:p>
        </p:txBody>
      </p:sp>
      <p:sp>
        <p:nvSpPr>
          <p:cNvPr id="5" name="文本占位符 4">
            <a:extLst>
              <a:ext uri="{FF2B5EF4-FFF2-40B4-BE49-F238E27FC236}">
                <a16:creationId xmlns:a16="http://schemas.microsoft.com/office/drawing/2014/main" xmlns="" id="{1763B39A-3922-DC4C-A9E0-E8F6F55BCC60}"/>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zh-CN" altLang="en-US"/>
              <a:t>单击此处编辑母版文本样式</a:t>
            </a:r>
          </a:p>
        </p:txBody>
      </p:sp>
      <p:sp>
        <p:nvSpPr>
          <p:cNvPr id="6" name="内容占位符 5">
            <a:extLst>
              <a:ext uri="{FF2B5EF4-FFF2-40B4-BE49-F238E27FC236}">
                <a16:creationId xmlns:a16="http://schemas.microsoft.com/office/drawing/2014/main" xmlns="" id="{D1B154D5-EB01-C546-8E33-06C61DAFCD03}"/>
              </a:ext>
            </a:extLst>
          </p:cNvPr>
          <p:cNvSpPr>
            <a:spLocks noGrp="1"/>
          </p:cNvSpPr>
          <p:nvPr>
            <p:ph sz="quarter" idx="4"/>
          </p:nvPr>
        </p:nvSpPr>
        <p:spPr>
          <a:xfrm>
            <a:off x="6172200" y="2505075"/>
            <a:ext cx="5183188" cy="3684588"/>
          </a:xfrm>
        </p:spPr>
        <p:txBody>
          <a:bodyPr/>
          <a:lstStyle/>
          <a:p>
            <a:pPr lvl="0"/>
            <a:r>
              <a:rPr kumimoji="1" lang="zh-CN" altLang="en-US"/>
              <a:t>单击此处编辑母版文本样式</a:t>
            </a:r>
          </a:p>
          <a:p>
            <a:pPr lvl="1"/>
            <a:r>
              <a:rPr kumimoji="1" lang="zh-CN" altLang="en-US"/>
              <a:t>二级</a:t>
            </a:r>
          </a:p>
          <a:p>
            <a:pPr lvl="2"/>
            <a:r>
              <a:rPr kumimoji="1" lang="zh-CN" altLang="en-US"/>
              <a:t>三级</a:t>
            </a:r>
          </a:p>
          <a:p>
            <a:pPr lvl="3"/>
            <a:r>
              <a:rPr kumimoji="1" lang="zh-CN" altLang="en-US"/>
              <a:t>四级</a:t>
            </a:r>
          </a:p>
          <a:p>
            <a:pPr lvl="4"/>
            <a:r>
              <a:rPr kumimoji="1" lang="zh-CN" altLang="en-US"/>
              <a:t>五级</a:t>
            </a:r>
          </a:p>
        </p:txBody>
      </p:sp>
      <p:sp>
        <p:nvSpPr>
          <p:cNvPr id="7" name="日期占位符 6">
            <a:extLst>
              <a:ext uri="{FF2B5EF4-FFF2-40B4-BE49-F238E27FC236}">
                <a16:creationId xmlns:a16="http://schemas.microsoft.com/office/drawing/2014/main" xmlns="" id="{072C4281-F8A6-F144-B529-6697CA44A29E}"/>
              </a:ext>
            </a:extLst>
          </p:cNvPr>
          <p:cNvSpPr>
            <a:spLocks noGrp="1"/>
          </p:cNvSpPr>
          <p:nvPr>
            <p:ph type="dt" sz="half" idx="10"/>
          </p:nvPr>
        </p:nvSpPr>
        <p:spPr/>
        <p:txBody>
          <a:bodyPr/>
          <a:lstStyle/>
          <a:p>
            <a:fld id="{84B79D43-DAE6-0F47-A9C1-04982654FBFB}" type="datetimeFigureOut">
              <a:rPr kumimoji="1" lang="zh-CN" altLang="en-US" smtClean="0"/>
              <a:t>2024/8/12</a:t>
            </a:fld>
            <a:endParaRPr kumimoji="1" lang="zh-CN" altLang="en-US"/>
          </a:p>
        </p:txBody>
      </p:sp>
      <p:sp>
        <p:nvSpPr>
          <p:cNvPr id="8" name="页脚占位符 7">
            <a:extLst>
              <a:ext uri="{FF2B5EF4-FFF2-40B4-BE49-F238E27FC236}">
                <a16:creationId xmlns:a16="http://schemas.microsoft.com/office/drawing/2014/main" xmlns="" id="{DE8B9C80-60CA-A34E-BFF9-C5EF301C401D}"/>
              </a:ext>
            </a:extLst>
          </p:cNvPr>
          <p:cNvSpPr>
            <a:spLocks noGrp="1"/>
          </p:cNvSpPr>
          <p:nvPr>
            <p:ph type="ftr" sz="quarter" idx="11"/>
          </p:nvPr>
        </p:nvSpPr>
        <p:spPr/>
        <p:txBody>
          <a:bodyPr/>
          <a:lstStyle/>
          <a:p>
            <a:endParaRPr kumimoji="1" lang="zh-CN" altLang="en-US"/>
          </a:p>
        </p:txBody>
      </p:sp>
      <p:sp>
        <p:nvSpPr>
          <p:cNvPr id="9" name="灯片编号占位符 8">
            <a:extLst>
              <a:ext uri="{FF2B5EF4-FFF2-40B4-BE49-F238E27FC236}">
                <a16:creationId xmlns:a16="http://schemas.microsoft.com/office/drawing/2014/main" xmlns="" id="{BF90AAA6-55AF-1F43-85E0-154D6A6111AB}"/>
              </a:ext>
            </a:extLst>
          </p:cNvPr>
          <p:cNvSpPr>
            <a:spLocks noGrp="1"/>
          </p:cNvSpPr>
          <p:nvPr>
            <p:ph type="sldNum" sz="quarter" idx="12"/>
          </p:nvPr>
        </p:nvSpPr>
        <p:spPr/>
        <p:txBody>
          <a:bodyPr/>
          <a:lstStyle/>
          <a:p>
            <a:fld id="{EEF17B97-31AA-F046-A2B1-CB7B8C901C9E}" type="slidenum">
              <a:rPr kumimoji="1" lang="zh-CN" altLang="en-US" smtClean="0"/>
              <a:t>‹#›</a:t>
            </a:fld>
            <a:endParaRPr kumimoji="1" lang="zh-CN" altLang="en-US"/>
          </a:p>
        </p:txBody>
      </p:sp>
    </p:spTree>
    <p:extLst>
      <p:ext uri="{BB962C8B-B14F-4D97-AF65-F5344CB8AC3E}">
        <p14:creationId xmlns:p14="http://schemas.microsoft.com/office/powerpoint/2010/main" val="286551434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xmlns="" id="{8B57A5C9-2CA0-5C4F-B0AC-699302B218E6}"/>
              </a:ext>
            </a:extLst>
          </p:cNvPr>
          <p:cNvSpPr>
            <a:spLocks noGrp="1"/>
          </p:cNvSpPr>
          <p:nvPr>
            <p:ph type="title"/>
          </p:nvPr>
        </p:nvSpPr>
        <p:spPr/>
        <p:txBody>
          <a:bodyPr/>
          <a:lstStyle/>
          <a:p>
            <a:r>
              <a:rPr kumimoji="1" lang="zh-CN" altLang="en-US"/>
              <a:t>单击此处编辑母版标题样式</a:t>
            </a:r>
          </a:p>
        </p:txBody>
      </p:sp>
      <p:sp>
        <p:nvSpPr>
          <p:cNvPr id="3" name="日期占位符 2">
            <a:extLst>
              <a:ext uri="{FF2B5EF4-FFF2-40B4-BE49-F238E27FC236}">
                <a16:creationId xmlns:a16="http://schemas.microsoft.com/office/drawing/2014/main" xmlns="" id="{FE2BD9DE-4F17-9E46-85D8-E2B12EE2279A}"/>
              </a:ext>
            </a:extLst>
          </p:cNvPr>
          <p:cNvSpPr>
            <a:spLocks noGrp="1"/>
          </p:cNvSpPr>
          <p:nvPr>
            <p:ph type="dt" sz="half" idx="10"/>
          </p:nvPr>
        </p:nvSpPr>
        <p:spPr/>
        <p:txBody>
          <a:bodyPr/>
          <a:lstStyle/>
          <a:p>
            <a:fld id="{84B79D43-DAE6-0F47-A9C1-04982654FBFB}" type="datetimeFigureOut">
              <a:rPr kumimoji="1" lang="zh-CN" altLang="en-US" smtClean="0"/>
              <a:t>2024/8/12</a:t>
            </a:fld>
            <a:endParaRPr kumimoji="1" lang="zh-CN" altLang="en-US"/>
          </a:p>
        </p:txBody>
      </p:sp>
      <p:sp>
        <p:nvSpPr>
          <p:cNvPr id="4" name="页脚占位符 3">
            <a:extLst>
              <a:ext uri="{FF2B5EF4-FFF2-40B4-BE49-F238E27FC236}">
                <a16:creationId xmlns:a16="http://schemas.microsoft.com/office/drawing/2014/main" xmlns="" id="{531FE32F-DD65-4F4F-A322-76B6249BA721}"/>
              </a:ext>
            </a:extLst>
          </p:cNvPr>
          <p:cNvSpPr>
            <a:spLocks noGrp="1"/>
          </p:cNvSpPr>
          <p:nvPr>
            <p:ph type="ftr" sz="quarter" idx="11"/>
          </p:nvPr>
        </p:nvSpPr>
        <p:spPr/>
        <p:txBody>
          <a:bodyPr/>
          <a:lstStyle/>
          <a:p>
            <a:endParaRPr kumimoji="1" lang="zh-CN" altLang="en-US"/>
          </a:p>
        </p:txBody>
      </p:sp>
      <p:sp>
        <p:nvSpPr>
          <p:cNvPr id="5" name="灯片编号占位符 4">
            <a:extLst>
              <a:ext uri="{FF2B5EF4-FFF2-40B4-BE49-F238E27FC236}">
                <a16:creationId xmlns:a16="http://schemas.microsoft.com/office/drawing/2014/main" xmlns="" id="{F1B1DDF3-917A-F04E-96B7-4D0D88E63782}"/>
              </a:ext>
            </a:extLst>
          </p:cNvPr>
          <p:cNvSpPr>
            <a:spLocks noGrp="1"/>
          </p:cNvSpPr>
          <p:nvPr>
            <p:ph type="sldNum" sz="quarter" idx="12"/>
          </p:nvPr>
        </p:nvSpPr>
        <p:spPr/>
        <p:txBody>
          <a:bodyPr/>
          <a:lstStyle/>
          <a:p>
            <a:fld id="{EEF17B97-31AA-F046-A2B1-CB7B8C901C9E}" type="slidenum">
              <a:rPr kumimoji="1" lang="zh-CN" altLang="en-US" smtClean="0"/>
              <a:t>‹#›</a:t>
            </a:fld>
            <a:endParaRPr kumimoji="1" lang="zh-CN" altLang="en-US"/>
          </a:p>
        </p:txBody>
      </p:sp>
    </p:spTree>
    <p:extLst>
      <p:ext uri="{BB962C8B-B14F-4D97-AF65-F5344CB8AC3E}">
        <p14:creationId xmlns:p14="http://schemas.microsoft.com/office/powerpoint/2010/main" val="280396412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xmlns="" id="{0AF1B7EC-7263-EF4F-B8F8-7BC4A0926652}"/>
              </a:ext>
            </a:extLst>
          </p:cNvPr>
          <p:cNvSpPr>
            <a:spLocks noGrp="1"/>
          </p:cNvSpPr>
          <p:nvPr>
            <p:ph type="dt" sz="half" idx="10"/>
          </p:nvPr>
        </p:nvSpPr>
        <p:spPr/>
        <p:txBody>
          <a:bodyPr/>
          <a:lstStyle/>
          <a:p>
            <a:fld id="{84B79D43-DAE6-0F47-A9C1-04982654FBFB}" type="datetimeFigureOut">
              <a:rPr kumimoji="1" lang="zh-CN" altLang="en-US" smtClean="0"/>
              <a:t>2024/8/12</a:t>
            </a:fld>
            <a:endParaRPr kumimoji="1" lang="zh-CN" altLang="en-US"/>
          </a:p>
        </p:txBody>
      </p:sp>
      <p:sp>
        <p:nvSpPr>
          <p:cNvPr id="3" name="页脚占位符 2">
            <a:extLst>
              <a:ext uri="{FF2B5EF4-FFF2-40B4-BE49-F238E27FC236}">
                <a16:creationId xmlns:a16="http://schemas.microsoft.com/office/drawing/2014/main" xmlns="" id="{A87EA049-7CA7-2242-BC65-574B701167D0}"/>
              </a:ext>
            </a:extLst>
          </p:cNvPr>
          <p:cNvSpPr>
            <a:spLocks noGrp="1"/>
          </p:cNvSpPr>
          <p:nvPr>
            <p:ph type="ftr" sz="quarter" idx="11"/>
          </p:nvPr>
        </p:nvSpPr>
        <p:spPr/>
        <p:txBody>
          <a:bodyPr/>
          <a:lstStyle/>
          <a:p>
            <a:endParaRPr kumimoji="1" lang="zh-CN" altLang="en-US"/>
          </a:p>
        </p:txBody>
      </p:sp>
      <p:sp>
        <p:nvSpPr>
          <p:cNvPr id="4" name="灯片编号占位符 3">
            <a:extLst>
              <a:ext uri="{FF2B5EF4-FFF2-40B4-BE49-F238E27FC236}">
                <a16:creationId xmlns:a16="http://schemas.microsoft.com/office/drawing/2014/main" xmlns="" id="{8581E859-109B-1D4E-BD7F-295BD77D5879}"/>
              </a:ext>
            </a:extLst>
          </p:cNvPr>
          <p:cNvSpPr>
            <a:spLocks noGrp="1"/>
          </p:cNvSpPr>
          <p:nvPr>
            <p:ph type="sldNum" sz="quarter" idx="12"/>
          </p:nvPr>
        </p:nvSpPr>
        <p:spPr/>
        <p:txBody>
          <a:bodyPr/>
          <a:lstStyle/>
          <a:p>
            <a:fld id="{EEF17B97-31AA-F046-A2B1-CB7B8C901C9E}" type="slidenum">
              <a:rPr kumimoji="1" lang="zh-CN" altLang="en-US" smtClean="0"/>
              <a:t>‹#›</a:t>
            </a:fld>
            <a:endParaRPr kumimoji="1" lang="zh-CN" altLang="en-US"/>
          </a:p>
        </p:txBody>
      </p:sp>
    </p:spTree>
    <p:extLst>
      <p:ext uri="{BB962C8B-B14F-4D97-AF65-F5344CB8AC3E}">
        <p14:creationId xmlns:p14="http://schemas.microsoft.com/office/powerpoint/2010/main" val="25469788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xmlns="" id="{3F08FA14-2A56-8F40-B578-1AF41EF3438B}"/>
              </a:ext>
            </a:extLst>
          </p:cNvPr>
          <p:cNvSpPr>
            <a:spLocks noGrp="1"/>
          </p:cNvSpPr>
          <p:nvPr>
            <p:ph type="title"/>
          </p:nvPr>
        </p:nvSpPr>
        <p:spPr>
          <a:xfrm>
            <a:off x="839788" y="457200"/>
            <a:ext cx="3932237" cy="1600200"/>
          </a:xfrm>
        </p:spPr>
        <p:txBody>
          <a:bodyPr anchor="b"/>
          <a:lstStyle>
            <a:lvl1pPr>
              <a:defRPr sz="3200"/>
            </a:lvl1pPr>
          </a:lstStyle>
          <a:p>
            <a:r>
              <a:rPr kumimoji="1" lang="zh-CN" altLang="en-US"/>
              <a:t>单击此处编辑母版标题样式</a:t>
            </a:r>
          </a:p>
        </p:txBody>
      </p:sp>
      <p:sp>
        <p:nvSpPr>
          <p:cNvPr id="3" name="内容占位符 2">
            <a:extLst>
              <a:ext uri="{FF2B5EF4-FFF2-40B4-BE49-F238E27FC236}">
                <a16:creationId xmlns:a16="http://schemas.microsoft.com/office/drawing/2014/main" xmlns="" id="{40FD8ED5-6CD0-9A49-908F-DD8F31EFE59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zh-CN" altLang="en-US"/>
              <a:t>单击此处编辑母版文本样式</a:t>
            </a:r>
          </a:p>
          <a:p>
            <a:pPr lvl="1"/>
            <a:r>
              <a:rPr kumimoji="1" lang="zh-CN" altLang="en-US"/>
              <a:t>二级</a:t>
            </a:r>
          </a:p>
          <a:p>
            <a:pPr lvl="2"/>
            <a:r>
              <a:rPr kumimoji="1" lang="zh-CN" altLang="en-US"/>
              <a:t>三级</a:t>
            </a:r>
          </a:p>
          <a:p>
            <a:pPr lvl="3"/>
            <a:r>
              <a:rPr kumimoji="1" lang="zh-CN" altLang="en-US"/>
              <a:t>四级</a:t>
            </a:r>
          </a:p>
          <a:p>
            <a:pPr lvl="4"/>
            <a:r>
              <a:rPr kumimoji="1" lang="zh-CN" altLang="en-US"/>
              <a:t>五级</a:t>
            </a:r>
          </a:p>
        </p:txBody>
      </p:sp>
      <p:sp>
        <p:nvSpPr>
          <p:cNvPr id="4" name="文本占位符 3">
            <a:extLst>
              <a:ext uri="{FF2B5EF4-FFF2-40B4-BE49-F238E27FC236}">
                <a16:creationId xmlns:a16="http://schemas.microsoft.com/office/drawing/2014/main" xmlns="" id="{3F95D50D-3854-BF41-B1B4-C14B47F0A8C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zh-CN" altLang="en-US"/>
              <a:t>单击此处编辑母版文本样式</a:t>
            </a:r>
          </a:p>
        </p:txBody>
      </p:sp>
      <p:sp>
        <p:nvSpPr>
          <p:cNvPr id="5" name="日期占位符 4">
            <a:extLst>
              <a:ext uri="{FF2B5EF4-FFF2-40B4-BE49-F238E27FC236}">
                <a16:creationId xmlns:a16="http://schemas.microsoft.com/office/drawing/2014/main" xmlns="" id="{DE198175-F7BB-9649-87FC-791054344719}"/>
              </a:ext>
            </a:extLst>
          </p:cNvPr>
          <p:cNvSpPr>
            <a:spLocks noGrp="1"/>
          </p:cNvSpPr>
          <p:nvPr>
            <p:ph type="dt" sz="half" idx="10"/>
          </p:nvPr>
        </p:nvSpPr>
        <p:spPr/>
        <p:txBody>
          <a:bodyPr/>
          <a:lstStyle/>
          <a:p>
            <a:fld id="{84B79D43-DAE6-0F47-A9C1-04982654FBFB}" type="datetimeFigureOut">
              <a:rPr kumimoji="1" lang="zh-CN" altLang="en-US" smtClean="0"/>
              <a:t>2024/8/12</a:t>
            </a:fld>
            <a:endParaRPr kumimoji="1" lang="zh-CN" altLang="en-US"/>
          </a:p>
        </p:txBody>
      </p:sp>
      <p:sp>
        <p:nvSpPr>
          <p:cNvPr id="6" name="页脚占位符 5">
            <a:extLst>
              <a:ext uri="{FF2B5EF4-FFF2-40B4-BE49-F238E27FC236}">
                <a16:creationId xmlns:a16="http://schemas.microsoft.com/office/drawing/2014/main" xmlns="" id="{780D134F-22C8-A147-86A1-AFCE01B66131}"/>
              </a:ext>
            </a:extLst>
          </p:cNvPr>
          <p:cNvSpPr>
            <a:spLocks noGrp="1"/>
          </p:cNvSpPr>
          <p:nvPr>
            <p:ph type="ftr" sz="quarter" idx="11"/>
          </p:nvPr>
        </p:nvSpPr>
        <p:spPr/>
        <p:txBody>
          <a:bodyPr/>
          <a:lstStyle/>
          <a:p>
            <a:endParaRPr kumimoji="1" lang="zh-CN" altLang="en-US"/>
          </a:p>
        </p:txBody>
      </p:sp>
      <p:sp>
        <p:nvSpPr>
          <p:cNvPr id="7" name="灯片编号占位符 6">
            <a:extLst>
              <a:ext uri="{FF2B5EF4-FFF2-40B4-BE49-F238E27FC236}">
                <a16:creationId xmlns:a16="http://schemas.microsoft.com/office/drawing/2014/main" xmlns="" id="{92ABE2F8-7F2B-084D-AA59-F1D650034195}"/>
              </a:ext>
            </a:extLst>
          </p:cNvPr>
          <p:cNvSpPr>
            <a:spLocks noGrp="1"/>
          </p:cNvSpPr>
          <p:nvPr>
            <p:ph type="sldNum" sz="quarter" idx="12"/>
          </p:nvPr>
        </p:nvSpPr>
        <p:spPr/>
        <p:txBody>
          <a:bodyPr/>
          <a:lstStyle/>
          <a:p>
            <a:fld id="{EEF17B97-31AA-F046-A2B1-CB7B8C901C9E}" type="slidenum">
              <a:rPr kumimoji="1" lang="zh-CN" altLang="en-US" smtClean="0"/>
              <a:t>‹#›</a:t>
            </a:fld>
            <a:endParaRPr kumimoji="1" lang="zh-CN" altLang="en-US"/>
          </a:p>
        </p:txBody>
      </p:sp>
    </p:spTree>
    <p:extLst>
      <p:ext uri="{BB962C8B-B14F-4D97-AF65-F5344CB8AC3E}">
        <p14:creationId xmlns:p14="http://schemas.microsoft.com/office/powerpoint/2010/main" val="135397924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xmlns="" id="{E5639B58-E9A9-4E5B-8675-D220511DD163}"/>
              </a:ext>
            </a:extLst>
          </p:cNvPr>
          <p:cNvSpPr>
            <a:spLocks noGrp="1"/>
          </p:cNvSpPr>
          <p:nvPr>
            <p:ph type="title"/>
          </p:nvPr>
        </p:nvSpPr>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xmlns="" id="{12A3A9B5-0BCA-4364-AAED-F89099EC6474}"/>
              </a:ext>
            </a:extLst>
          </p:cNvPr>
          <p:cNvSpPr>
            <a:spLocks noGrp="1"/>
          </p:cNvSpPr>
          <p:nvPr>
            <p:ph idx="1"/>
          </p:nvPr>
        </p:nvSpPr>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xmlns="" id="{5B48A98A-4FCE-42D0-A2D1-F2BF8D5F439F}"/>
              </a:ext>
            </a:extLst>
          </p:cNvPr>
          <p:cNvSpPr>
            <a:spLocks noGrp="1"/>
          </p:cNvSpPr>
          <p:nvPr>
            <p:ph type="dt" sz="half" idx="10"/>
          </p:nvPr>
        </p:nvSpPr>
        <p:spPr/>
        <p:txBody>
          <a:bodyPr/>
          <a:lstStyle/>
          <a:p>
            <a:fld id="{E5948F6F-2428-462A-9C17-B471D69666C9}" type="datetimeFigureOut">
              <a:rPr lang="zh-CN" altLang="en-US" smtClean="0"/>
              <a:t>2024/8/12</a:t>
            </a:fld>
            <a:endParaRPr lang="zh-CN" altLang="en-US"/>
          </a:p>
        </p:txBody>
      </p:sp>
      <p:sp>
        <p:nvSpPr>
          <p:cNvPr id="5" name="页脚占位符 4">
            <a:extLst>
              <a:ext uri="{FF2B5EF4-FFF2-40B4-BE49-F238E27FC236}">
                <a16:creationId xmlns:a16="http://schemas.microsoft.com/office/drawing/2014/main" xmlns="" id="{6D531CB1-8E0F-41C9-8C45-E6F609050599}"/>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xmlns="" id="{4173D3C7-0FA6-4E51-9224-B3032E1C9505}"/>
              </a:ext>
            </a:extLst>
          </p:cNvPr>
          <p:cNvSpPr>
            <a:spLocks noGrp="1"/>
          </p:cNvSpPr>
          <p:nvPr>
            <p:ph type="sldNum" sz="quarter" idx="12"/>
          </p:nvPr>
        </p:nvSpPr>
        <p:spPr/>
        <p:txBody>
          <a:bodyPr/>
          <a:lstStyle/>
          <a:p>
            <a:fld id="{8C750DBB-D116-4F5E-87A5-6486A7600B90}" type="slidenum">
              <a:rPr lang="zh-CN" altLang="en-US" smtClean="0"/>
              <a:t>‹#›</a:t>
            </a:fld>
            <a:endParaRPr lang="zh-CN" altLang="en-US"/>
          </a:p>
        </p:txBody>
      </p:sp>
    </p:spTree>
    <p:extLst>
      <p:ext uri="{BB962C8B-B14F-4D97-AF65-F5344CB8AC3E}">
        <p14:creationId xmlns:p14="http://schemas.microsoft.com/office/powerpoint/2010/main" val="324716329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xmlns="" id="{2FA1B7CB-265E-FE4B-85A7-85095EA77647}"/>
              </a:ext>
            </a:extLst>
          </p:cNvPr>
          <p:cNvSpPr>
            <a:spLocks noGrp="1"/>
          </p:cNvSpPr>
          <p:nvPr>
            <p:ph type="title"/>
          </p:nvPr>
        </p:nvSpPr>
        <p:spPr>
          <a:xfrm>
            <a:off x="839788" y="457200"/>
            <a:ext cx="3932237" cy="1600200"/>
          </a:xfrm>
        </p:spPr>
        <p:txBody>
          <a:bodyPr anchor="b"/>
          <a:lstStyle>
            <a:lvl1pPr>
              <a:defRPr sz="3200"/>
            </a:lvl1pPr>
          </a:lstStyle>
          <a:p>
            <a:r>
              <a:rPr kumimoji="1" lang="zh-CN" altLang="en-US"/>
              <a:t>单击此处编辑母版标题样式</a:t>
            </a:r>
          </a:p>
        </p:txBody>
      </p:sp>
      <p:sp>
        <p:nvSpPr>
          <p:cNvPr id="3" name="图片占位符 2">
            <a:extLst>
              <a:ext uri="{FF2B5EF4-FFF2-40B4-BE49-F238E27FC236}">
                <a16:creationId xmlns:a16="http://schemas.microsoft.com/office/drawing/2014/main" xmlns="" id="{45B568F0-876F-3A42-8E9A-F2E0E4E16B67}"/>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zh-CN" altLang="en-US"/>
          </a:p>
        </p:txBody>
      </p:sp>
      <p:sp>
        <p:nvSpPr>
          <p:cNvPr id="4" name="文本占位符 3">
            <a:extLst>
              <a:ext uri="{FF2B5EF4-FFF2-40B4-BE49-F238E27FC236}">
                <a16:creationId xmlns:a16="http://schemas.microsoft.com/office/drawing/2014/main" xmlns="" id="{C9EE148B-7F31-6C4B-91AC-A6DC3C13CA1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zh-CN" altLang="en-US"/>
              <a:t>单击此处编辑母版文本样式</a:t>
            </a:r>
          </a:p>
        </p:txBody>
      </p:sp>
      <p:sp>
        <p:nvSpPr>
          <p:cNvPr id="5" name="日期占位符 4">
            <a:extLst>
              <a:ext uri="{FF2B5EF4-FFF2-40B4-BE49-F238E27FC236}">
                <a16:creationId xmlns:a16="http://schemas.microsoft.com/office/drawing/2014/main" xmlns="" id="{9EFCCCA7-808E-BA49-9D15-415B8AA9BFC1}"/>
              </a:ext>
            </a:extLst>
          </p:cNvPr>
          <p:cNvSpPr>
            <a:spLocks noGrp="1"/>
          </p:cNvSpPr>
          <p:nvPr>
            <p:ph type="dt" sz="half" idx="10"/>
          </p:nvPr>
        </p:nvSpPr>
        <p:spPr/>
        <p:txBody>
          <a:bodyPr/>
          <a:lstStyle/>
          <a:p>
            <a:fld id="{84B79D43-DAE6-0F47-A9C1-04982654FBFB}" type="datetimeFigureOut">
              <a:rPr kumimoji="1" lang="zh-CN" altLang="en-US" smtClean="0"/>
              <a:t>2024/8/12</a:t>
            </a:fld>
            <a:endParaRPr kumimoji="1" lang="zh-CN" altLang="en-US"/>
          </a:p>
        </p:txBody>
      </p:sp>
      <p:sp>
        <p:nvSpPr>
          <p:cNvPr id="6" name="页脚占位符 5">
            <a:extLst>
              <a:ext uri="{FF2B5EF4-FFF2-40B4-BE49-F238E27FC236}">
                <a16:creationId xmlns:a16="http://schemas.microsoft.com/office/drawing/2014/main" xmlns="" id="{2C58DD2B-251A-234C-8A57-5ABF94C4A877}"/>
              </a:ext>
            </a:extLst>
          </p:cNvPr>
          <p:cNvSpPr>
            <a:spLocks noGrp="1"/>
          </p:cNvSpPr>
          <p:nvPr>
            <p:ph type="ftr" sz="quarter" idx="11"/>
          </p:nvPr>
        </p:nvSpPr>
        <p:spPr/>
        <p:txBody>
          <a:bodyPr/>
          <a:lstStyle/>
          <a:p>
            <a:endParaRPr kumimoji="1" lang="zh-CN" altLang="en-US"/>
          </a:p>
        </p:txBody>
      </p:sp>
      <p:sp>
        <p:nvSpPr>
          <p:cNvPr id="7" name="灯片编号占位符 6">
            <a:extLst>
              <a:ext uri="{FF2B5EF4-FFF2-40B4-BE49-F238E27FC236}">
                <a16:creationId xmlns:a16="http://schemas.microsoft.com/office/drawing/2014/main" xmlns="" id="{C18CB2A8-5CD9-D04E-B567-7EBEF490AB7F}"/>
              </a:ext>
            </a:extLst>
          </p:cNvPr>
          <p:cNvSpPr>
            <a:spLocks noGrp="1"/>
          </p:cNvSpPr>
          <p:nvPr>
            <p:ph type="sldNum" sz="quarter" idx="12"/>
          </p:nvPr>
        </p:nvSpPr>
        <p:spPr/>
        <p:txBody>
          <a:bodyPr/>
          <a:lstStyle/>
          <a:p>
            <a:fld id="{EEF17B97-31AA-F046-A2B1-CB7B8C901C9E}" type="slidenum">
              <a:rPr kumimoji="1" lang="zh-CN" altLang="en-US" smtClean="0"/>
              <a:t>‹#›</a:t>
            </a:fld>
            <a:endParaRPr kumimoji="1" lang="zh-CN" altLang="en-US"/>
          </a:p>
        </p:txBody>
      </p:sp>
    </p:spTree>
    <p:extLst>
      <p:ext uri="{BB962C8B-B14F-4D97-AF65-F5344CB8AC3E}">
        <p14:creationId xmlns:p14="http://schemas.microsoft.com/office/powerpoint/2010/main" val="133196112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xmlns="" id="{D27507A8-15E2-164F-9615-442CE6395961}"/>
              </a:ext>
            </a:extLst>
          </p:cNvPr>
          <p:cNvSpPr>
            <a:spLocks noGrp="1"/>
          </p:cNvSpPr>
          <p:nvPr>
            <p:ph type="title"/>
          </p:nvPr>
        </p:nvSpPr>
        <p:spPr/>
        <p:txBody>
          <a:bodyPr/>
          <a:lstStyle/>
          <a:p>
            <a:r>
              <a:rPr kumimoji="1" lang="zh-CN" altLang="en-US"/>
              <a:t>单击此处编辑母版标题样式</a:t>
            </a:r>
          </a:p>
        </p:txBody>
      </p:sp>
      <p:sp>
        <p:nvSpPr>
          <p:cNvPr id="3" name="竖排文字占位符 2">
            <a:extLst>
              <a:ext uri="{FF2B5EF4-FFF2-40B4-BE49-F238E27FC236}">
                <a16:creationId xmlns:a16="http://schemas.microsoft.com/office/drawing/2014/main" xmlns="" id="{8762B35F-BAD2-B942-AD3F-6CFBFC720ECF}"/>
              </a:ext>
            </a:extLst>
          </p:cNvPr>
          <p:cNvSpPr>
            <a:spLocks noGrp="1"/>
          </p:cNvSpPr>
          <p:nvPr>
            <p:ph type="body" orient="vert" idx="1"/>
          </p:nvPr>
        </p:nvSpPr>
        <p:spPr/>
        <p:txBody>
          <a:bodyPr vert="eaVert"/>
          <a:lstStyle/>
          <a:p>
            <a:pPr lvl="0"/>
            <a:r>
              <a:rPr kumimoji="1" lang="zh-CN" altLang="en-US"/>
              <a:t>单击此处编辑母版文本样式</a:t>
            </a:r>
          </a:p>
          <a:p>
            <a:pPr lvl="1"/>
            <a:r>
              <a:rPr kumimoji="1" lang="zh-CN" altLang="en-US"/>
              <a:t>二级</a:t>
            </a:r>
          </a:p>
          <a:p>
            <a:pPr lvl="2"/>
            <a:r>
              <a:rPr kumimoji="1" lang="zh-CN" altLang="en-US"/>
              <a:t>三级</a:t>
            </a:r>
          </a:p>
          <a:p>
            <a:pPr lvl="3"/>
            <a:r>
              <a:rPr kumimoji="1" lang="zh-CN" altLang="en-US"/>
              <a:t>四级</a:t>
            </a:r>
          </a:p>
          <a:p>
            <a:pPr lvl="4"/>
            <a:r>
              <a:rPr kumimoji="1" lang="zh-CN" altLang="en-US"/>
              <a:t>五级</a:t>
            </a:r>
          </a:p>
        </p:txBody>
      </p:sp>
      <p:sp>
        <p:nvSpPr>
          <p:cNvPr id="4" name="日期占位符 3">
            <a:extLst>
              <a:ext uri="{FF2B5EF4-FFF2-40B4-BE49-F238E27FC236}">
                <a16:creationId xmlns:a16="http://schemas.microsoft.com/office/drawing/2014/main" xmlns="" id="{EF2FC632-FBB0-AC4F-A2C8-C309889175E8}"/>
              </a:ext>
            </a:extLst>
          </p:cNvPr>
          <p:cNvSpPr>
            <a:spLocks noGrp="1"/>
          </p:cNvSpPr>
          <p:nvPr>
            <p:ph type="dt" sz="half" idx="10"/>
          </p:nvPr>
        </p:nvSpPr>
        <p:spPr/>
        <p:txBody>
          <a:bodyPr/>
          <a:lstStyle/>
          <a:p>
            <a:fld id="{84B79D43-DAE6-0F47-A9C1-04982654FBFB}" type="datetimeFigureOut">
              <a:rPr kumimoji="1" lang="zh-CN" altLang="en-US" smtClean="0"/>
              <a:t>2024/8/12</a:t>
            </a:fld>
            <a:endParaRPr kumimoji="1" lang="zh-CN" altLang="en-US"/>
          </a:p>
        </p:txBody>
      </p:sp>
      <p:sp>
        <p:nvSpPr>
          <p:cNvPr id="5" name="页脚占位符 4">
            <a:extLst>
              <a:ext uri="{FF2B5EF4-FFF2-40B4-BE49-F238E27FC236}">
                <a16:creationId xmlns:a16="http://schemas.microsoft.com/office/drawing/2014/main" xmlns="" id="{5264E695-6EE6-3B41-9BB3-E9CE59E44B07}"/>
              </a:ext>
            </a:extLst>
          </p:cNvPr>
          <p:cNvSpPr>
            <a:spLocks noGrp="1"/>
          </p:cNvSpPr>
          <p:nvPr>
            <p:ph type="ftr" sz="quarter" idx="11"/>
          </p:nvPr>
        </p:nvSpPr>
        <p:spPr/>
        <p:txBody>
          <a:bodyPr/>
          <a:lstStyle/>
          <a:p>
            <a:endParaRPr kumimoji="1" lang="zh-CN" altLang="en-US"/>
          </a:p>
        </p:txBody>
      </p:sp>
      <p:sp>
        <p:nvSpPr>
          <p:cNvPr id="6" name="灯片编号占位符 5">
            <a:extLst>
              <a:ext uri="{FF2B5EF4-FFF2-40B4-BE49-F238E27FC236}">
                <a16:creationId xmlns:a16="http://schemas.microsoft.com/office/drawing/2014/main" xmlns="" id="{47B6FE20-DD6A-434B-8F8B-53D28B1A6E52}"/>
              </a:ext>
            </a:extLst>
          </p:cNvPr>
          <p:cNvSpPr>
            <a:spLocks noGrp="1"/>
          </p:cNvSpPr>
          <p:nvPr>
            <p:ph type="sldNum" sz="quarter" idx="12"/>
          </p:nvPr>
        </p:nvSpPr>
        <p:spPr/>
        <p:txBody>
          <a:bodyPr/>
          <a:lstStyle/>
          <a:p>
            <a:fld id="{EEF17B97-31AA-F046-A2B1-CB7B8C901C9E}" type="slidenum">
              <a:rPr kumimoji="1" lang="zh-CN" altLang="en-US" smtClean="0"/>
              <a:t>‹#›</a:t>
            </a:fld>
            <a:endParaRPr kumimoji="1" lang="zh-CN" altLang="en-US"/>
          </a:p>
        </p:txBody>
      </p:sp>
    </p:spTree>
    <p:extLst>
      <p:ext uri="{BB962C8B-B14F-4D97-AF65-F5344CB8AC3E}">
        <p14:creationId xmlns:p14="http://schemas.microsoft.com/office/powerpoint/2010/main" val="176660125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a:extLst>
              <a:ext uri="{FF2B5EF4-FFF2-40B4-BE49-F238E27FC236}">
                <a16:creationId xmlns:a16="http://schemas.microsoft.com/office/drawing/2014/main" xmlns="" id="{D8317262-3A48-C44B-BE0D-EB1E54F694B6}"/>
              </a:ext>
            </a:extLst>
          </p:cNvPr>
          <p:cNvSpPr>
            <a:spLocks noGrp="1"/>
          </p:cNvSpPr>
          <p:nvPr>
            <p:ph type="title" orient="vert"/>
          </p:nvPr>
        </p:nvSpPr>
        <p:spPr>
          <a:xfrm>
            <a:off x="8724900" y="365125"/>
            <a:ext cx="2628900" cy="5811838"/>
          </a:xfrm>
        </p:spPr>
        <p:txBody>
          <a:bodyPr vert="eaVert"/>
          <a:lstStyle/>
          <a:p>
            <a:r>
              <a:rPr kumimoji="1" lang="zh-CN" altLang="en-US"/>
              <a:t>单击此处编辑母版标题样式</a:t>
            </a:r>
          </a:p>
        </p:txBody>
      </p:sp>
      <p:sp>
        <p:nvSpPr>
          <p:cNvPr id="3" name="竖排文字占位符 2">
            <a:extLst>
              <a:ext uri="{FF2B5EF4-FFF2-40B4-BE49-F238E27FC236}">
                <a16:creationId xmlns:a16="http://schemas.microsoft.com/office/drawing/2014/main" xmlns="" id="{B655E45A-0599-A545-9244-C8A808CE4B4E}"/>
              </a:ext>
            </a:extLst>
          </p:cNvPr>
          <p:cNvSpPr>
            <a:spLocks noGrp="1"/>
          </p:cNvSpPr>
          <p:nvPr>
            <p:ph type="body" orient="vert" idx="1"/>
          </p:nvPr>
        </p:nvSpPr>
        <p:spPr>
          <a:xfrm>
            <a:off x="838200" y="365125"/>
            <a:ext cx="7734300" cy="5811838"/>
          </a:xfrm>
        </p:spPr>
        <p:txBody>
          <a:bodyPr vert="eaVert"/>
          <a:lstStyle/>
          <a:p>
            <a:pPr lvl="0"/>
            <a:r>
              <a:rPr kumimoji="1" lang="zh-CN" altLang="en-US"/>
              <a:t>单击此处编辑母版文本样式</a:t>
            </a:r>
          </a:p>
          <a:p>
            <a:pPr lvl="1"/>
            <a:r>
              <a:rPr kumimoji="1" lang="zh-CN" altLang="en-US"/>
              <a:t>二级</a:t>
            </a:r>
          </a:p>
          <a:p>
            <a:pPr lvl="2"/>
            <a:r>
              <a:rPr kumimoji="1" lang="zh-CN" altLang="en-US"/>
              <a:t>三级</a:t>
            </a:r>
          </a:p>
          <a:p>
            <a:pPr lvl="3"/>
            <a:r>
              <a:rPr kumimoji="1" lang="zh-CN" altLang="en-US"/>
              <a:t>四级</a:t>
            </a:r>
          </a:p>
          <a:p>
            <a:pPr lvl="4"/>
            <a:r>
              <a:rPr kumimoji="1" lang="zh-CN" altLang="en-US"/>
              <a:t>五级</a:t>
            </a:r>
          </a:p>
        </p:txBody>
      </p:sp>
      <p:sp>
        <p:nvSpPr>
          <p:cNvPr id="4" name="日期占位符 3">
            <a:extLst>
              <a:ext uri="{FF2B5EF4-FFF2-40B4-BE49-F238E27FC236}">
                <a16:creationId xmlns:a16="http://schemas.microsoft.com/office/drawing/2014/main" xmlns="" id="{6ED0EFA3-E423-1E43-9429-EFEE76FC64A0}"/>
              </a:ext>
            </a:extLst>
          </p:cNvPr>
          <p:cNvSpPr>
            <a:spLocks noGrp="1"/>
          </p:cNvSpPr>
          <p:nvPr>
            <p:ph type="dt" sz="half" idx="10"/>
          </p:nvPr>
        </p:nvSpPr>
        <p:spPr/>
        <p:txBody>
          <a:bodyPr/>
          <a:lstStyle/>
          <a:p>
            <a:fld id="{84B79D43-DAE6-0F47-A9C1-04982654FBFB}" type="datetimeFigureOut">
              <a:rPr kumimoji="1" lang="zh-CN" altLang="en-US" smtClean="0"/>
              <a:t>2024/8/12</a:t>
            </a:fld>
            <a:endParaRPr kumimoji="1" lang="zh-CN" altLang="en-US"/>
          </a:p>
        </p:txBody>
      </p:sp>
      <p:sp>
        <p:nvSpPr>
          <p:cNvPr id="5" name="页脚占位符 4">
            <a:extLst>
              <a:ext uri="{FF2B5EF4-FFF2-40B4-BE49-F238E27FC236}">
                <a16:creationId xmlns:a16="http://schemas.microsoft.com/office/drawing/2014/main" xmlns="" id="{FCE18421-96FF-A942-AB92-9E8C9E3D538D}"/>
              </a:ext>
            </a:extLst>
          </p:cNvPr>
          <p:cNvSpPr>
            <a:spLocks noGrp="1"/>
          </p:cNvSpPr>
          <p:nvPr>
            <p:ph type="ftr" sz="quarter" idx="11"/>
          </p:nvPr>
        </p:nvSpPr>
        <p:spPr/>
        <p:txBody>
          <a:bodyPr/>
          <a:lstStyle/>
          <a:p>
            <a:endParaRPr kumimoji="1" lang="zh-CN" altLang="en-US"/>
          </a:p>
        </p:txBody>
      </p:sp>
      <p:sp>
        <p:nvSpPr>
          <p:cNvPr id="6" name="灯片编号占位符 5">
            <a:extLst>
              <a:ext uri="{FF2B5EF4-FFF2-40B4-BE49-F238E27FC236}">
                <a16:creationId xmlns:a16="http://schemas.microsoft.com/office/drawing/2014/main" xmlns="" id="{A76B1616-54B9-7149-8109-223505AD0D8E}"/>
              </a:ext>
            </a:extLst>
          </p:cNvPr>
          <p:cNvSpPr>
            <a:spLocks noGrp="1"/>
          </p:cNvSpPr>
          <p:nvPr>
            <p:ph type="sldNum" sz="quarter" idx="12"/>
          </p:nvPr>
        </p:nvSpPr>
        <p:spPr/>
        <p:txBody>
          <a:bodyPr/>
          <a:lstStyle/>
          <a:p>
            <a:fld id="{EEF17B97-31AA-F046-A2B1-CB7B8C901C9E}" type="slidenum">
              <a:rPr kumimoji="1" lang="zh-CN" altLang="en-US" smtClean="0"/>
              <a:t>‹#›</a:t>
            </a:fld>
            <a:endParaRPr kumimoji="1" lang="zh-CN" altLang="en-US"/>
          </a:p>
        </p:txBody>
      </p:sp>
    </p:spTree>
    <p:extLst>
      <p:ext uri="{BB962C8B-B14F-4D97-AF65-F5344CB8AC3E}">
        <p14:creationId xmlns:p14="http://schemas.microsoft.com/office/powerpoint/2010/main" val="206281524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标题和内容">
    <p:spTree>
      <p:nvGrpSpPr>
        <p:cNvPr id="1" name=""/>
        <p:cNvGrpSpPr/>
        <p:nvPr/>
      </p:nvGrpSpPr>
      <p:grpSpPr>
        <a:xfrm>
          <a:off x="0" y="0"/>
          <a:ext cx="0" cy="0"/>
          <a:chOff x="0" y="0"/>
          <a:chExt cx="0" cy="0"/>
        </a:xfrm>
      </p:grpSpPr>
    </p:spTree>
    <p:extLst>
      <p:ext uri="{BB962C8B-B14F-4D97-AF65-F5344CB8AC3E}">
        <p14:creationId xmlns:p14="http://schemas.microsoft.com/office/powerpoint/2010/main" val="82985521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节标题">
    <p:spTree>
      <p:nvGrpSpPr>
        <p:cNvPr id="1" name=""/>
        <p:cNvGrpSpPr/>
        <p:nvPr/>
      </p:nvGrpSpPr>
      <p:grpSpPr>
        <a:xfrm>
          <a:off x="0" y="0"/>
          <a:ext cx="0" cy="0"/>
          <a:chOff x="0" y="0"/>
          <a:chExt cx="0" cy="0"/>
        </a:xfrm>
      </p:grpSpPr>
    </p:spTree>
    <p:extLst>
      <p:ext uri="{BB962C8B-B14F-4D97-AF65-F5344CB8AC3E}">
        <p14:creationId xmlns:p14="http://schemas.microsoft.com/office/powerpoint/2010/main" val="346734472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两项内容">
    <p:spTree>
      <p:nvGrpSpPr>
        <p:cNvPr id="1" name=""/>
        <p:cNvGrpSpPr/>
        <p:nvPr/>
      </p:nvGrpSpPr>
      <p:grpSpPr>
        <a:xfrm>
          <a:off x="0" y="0"/>
          <a:ext cx="0" cy="0"/>
          <a:chOff x="0" y="0"/>
          <a:chExt cx="0" cy="0"/>
        </a:xfrm>
      </p:grpSpPr>
    </p:spTree>
    <p:extLst>
      <p:ext uri="{BB962C8B-B14F-4D97-AF65-F5344CB8AC3E}">
        <p14:creationId xmlns:p14="http://schemas.microsoft.com/office/powerpoint/2010/main" val="100421106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Tree>
    <p:extLst>
      <p:ext uri="{BB962C8B-B14F-4D97-AF65-F5344CB8AC3E}">
        <p14:creationId xmlns:p14="http://schemas.microsoft.com/office/powerpoint/2010/main" val="413096985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标题和内容">
    <p:spTree>
      <p:nvGrpSpPr>
        <p:cNvPr id="1" name=""/>
        <p:cNvGrpSpPr/>
        <p:nvPr/>
      </p:nvGrpSpPr>
      <p:grpSpPr>
        <a:xfrm>
          <a:off x="0" y="0"/>
          <a:ext cx="0" cy="0"/>
          <a:chOff x="0" y="0"/>
          <a:chExt cx="0" cy="0"/>
        </a:xfrm>
      </p:grpSpPr>
      <p:pic>
        <p:nvPicPr>
          <p:cNvPr id="2050" name="Picture 2" descr="C:\Users\Thinkpad\Desktop\未标题-1.jp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0" y="0"/>
            <a:ext cx="12192000" cy="6860117"/>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xmlns="" id="{D1C366D3-5762-4D36-B666-26996E5102BC}"/>
              </a:ext>
            </a:extLst>
          </p:cNvPr>
          <p:cNvSpPr txBox="1"/>
          <p:nvPr userDrawn="1"/>
        </p:nvSpPr>
        <p:spPr>
          <a:xfrm>
            <a:off x="8906608" y="6596390"/>
            <a:ext cx="4097215" cy="261610"/>
          </a:xfrm>
          <a:prstGeom prst="rect">
            <a:avLst/>
          </a:prstGeom>
          <a:noFill/>
        </p:spPr>
        <p:txBody>
          <a:bodyPr wrap="square" rtlCol="0">
            <a:spAutoFit/>
          </a:bodyPr>
          <a:lstStyle/>
          <a:p>
            <a:r>
              <a:rPr lang="en-US" sz="1100" i="1" dirty="0">
                <a:solidFill>
                  <a:schemeClr val="accent6">
                    <a:lumMod val="75000"/>
                  </a:schemeClr>
                </a:solidFill>
                <a:latin typeface="Times New Roman" panose="02020603050405020304" pitchFamily="18" charset="0"/>
                <a:cs typeface="Times New Roman" panose="02020603050405020304" pitchFamily="18" charset="0"/>
              </a:rPr>
              <a:t>Design by: </a:t>
            </a:r>
            <a:r>
              <a:rPr lang="en-US" sz="1100" i="1" dirty="0" err="1">
                <a:solidFill>
                  <a:schemeClr val="accent6">
                    <a:lumMod val="75000"/>
                  </a:schemeClr>
                </a:solidFill>
                <a:latin typeface="Times New Roman" panose="02020603050405020304" pitchFamily="18" charset="0"/>
                <a:cs typeface="Times New Roman" panose="02020603050405020304" pitchFamily="18" charset="0"/>
              </a:rPr>
              <a:t>Hương</a:t>
            </a:r>
            <a:r>
              <a:rPr lang="en-US" sz="1100" i="1" dirty="0">
                <a:solidFill>
                  <a:schemeClr val="accent6">
                    <a:lumMod val="75000"/>
                  </a:schemeClr>
                </a:solidFill>
                <a:latin typeface="Times New Roman" panose="02020603050405020304" pitchFamily="18" charset="0"/>
                <a:cs typeface="Times New Roman" panose="02020603050405020304" pitchFamily="18" charset="0"/>
              </a:rPr>
              <a:t> </a:t>
            </a:r>
            <a:r>
              <a:rPr lang="en-US" sz="1100" i="1" dirty="0" err="1">
                <a:solidFill>
                  <a:schemeClr val="accent6">
                    <a:lumMod val="75000"/>
                  </a:schemeClr>
                </a:solidFill>
                <a:latin typeface="Times New Roman" panose="02020603050405020304" pitchFamily="18" charset="0"/>
                <a:cs typeface="Times New Roman" panose="02020603050405020304" pitchFamily="18" charset="0"/>
              </a:rPr>
              <a:t>Thảo</a:t>
            </a:r>
            <a:r>
              <a:rPr lang="en-US" sz="1100" i="1" dirty="0">
                <a:solidFill>
                  <a:schemeClr val="accent6">
                    <a:lumMod val="75000"/>
                  </a:schemeClr>
                </a:solidFill>
                <a:latin typeface="Times New Roman" panose="02020603050405020304" pitchFamily="18" charset="0"/>
                <a:cs typeface="Times New Roman" panose="02020603050405020304" pitchFamily="18" charset="0"/>
              </a:rPr>
              <a:t> – tranthao121004@gmail.com </a:t>
            </a:r>
          </a:p>
        </p:txBody>
      </p:sp>
    </p:spTree>
    <p:extLst>
      <p:ext uri="{BB962C8B-B14F-4D97-AF65-F5344CB8AC3E}">
        <p14:creationId xmlns:p14="http://schemas.microsoft.com/office/powerpoint/2010/main" val="361765299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userDrawn="1">
  <p:cSld name="1_标题和内容">
    <p:spTree>
      <p:nvGrpSpPr>
        <p:cNvPr id="1" name=""/>
        <p:cNvGrpSpPr/>
        <p:nvPr/>
      </p:nvGrpSpPr>
      <p:grpSpPr>
        <a:xfrm>
          <a:off x="0" y="0"/>
          <a:ext cx="0" cy="0"/>
          <a:chOff x="0" y="0"/>
          <a:chExt cx="0" cy="0"/>
        </a:xfrm>
      </p:grpSpPr>
    </p:spTree>
    <p:extLst>
      <p:ext uri="{BB962C8B-B14F-4D97-AF65-F5344CB8AC3E}">
        <p14:creationId xmlns:p14="http://schemas.microsoft.com/office/powerpoint/2010/main" val="2592251883"/>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userDrawn="1">
  <p:cSld name="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265000929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xmlns="" id="{F38AA695-E720-45FC-8C4C-6F6C5E2BA6C5}"/>
              </a:ext>
            </a:extLst>
          </p:cNvPr>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a:extLst>
              <a:ext uri="{FF2B5EF4-FFF2-40B4-BE49-F238E27FC236}">
                <a16:creationId xmlns:a16="http://schemas.microsoft.com/office/drawing/2014/main" xmlns="" id="{02C41949-D699-407F-88A2-7FC57A3E0285}"/>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p>
        </p:txBody>
      </p:sp>
      <p:sp>
        <p:nvSpPr>
          <p:cNvPr id="4" name="日期占位符 3">
            <a:extLst>
              <a:ext uri="{FF2B5EF4-FFF2-40B4-BE49-F238E27FC236}">
                <a16:creationId xmlns:a16="http://schemas.microsoft.com/office/drawing/2014/main" xmlns="" id="{66ACF3AE-4FCF-43CB-A2A9-4E450D2A7FBF}"/>
              </a:ext>
            </a:extLst>
          </p:cNvPr>
          <p:cNvSpPr>
            <a:spLocks noGrp="1"/>
          </p:cNvSpPr>
          <p:nvPr>
            <p:ph type="dt" sz="half" idx="10"/>
          </p:nvPr>
        </p:nvSpPr>
        <p:spPr/>
        <p:txBody>
          <a:bodyPr/>
          <a:lstStyle/>
          <a:p>
            <a:fld id="{E5948F6F-2428-462A-9C17-B471D69666C9}" type="datetimeFigureOut">
              <a:rPr lang="zh-CN" altLang="en-US" smtClean="0"/>
              <a:t>2024/8/12</a:t>
            </a:fld>
            <a:endParaRPr lang="zh-CN" altLang="en-US"/>
          </a:p>
        </p:txBody>
      </p:sp>
      <p:sp>
        <p:nvSpPr>
          <p:cNvPr id="5" name="页脚占位符 4">
            <a:extLst>
              <a:ext uri="{FF2B5EF4-FFF2-40B4-BE49-F238E27FC236}">
                <a16:creationId xmlns:a16="http://schemas.microsoft.com/office/drawing/2014/main" xmlns="" id="{6FDA009A-460D-4113-B559-A393D1BB4259}"/>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xmlns="" id="{6E93440B-F521-41F1-A213-95A86A6BD7DC}"/>
              </a:ext>
            </a:extLst>
          </p:cNvPr>
          <p:cNvSpPr>
            <a:spLocks noGrp="1"/>
          </p:cNvSpPr>
          <p:nvPr>
            <p:ph type="sldNum" sz="quarter" idx="12"/>
          </p:nvPr>
        </p:nvSpPr>
        <p:spPr/>
        <p:txBody>
          <a:bodyPr/>
          <a:lstStyle/>
          <a:p>
            <a:fld id="{8C750DBB-D116-4F5E-87A5-6486A7600B90}" type="slidenum">
              <a:rPr lang="zh-CN" altLang="en-US" smtClean="0"/>
              <a:t>‹#›</a:t>
            </a:fld>
            <a:endParaRPr lang="zh-CN" altLang="en-US"/>
          </a:p>
        </p:txBody>
      </p:sp>
    </p:spTree>
    <p:extLst>
      <p:ext uri="{BB962C8B-B14F-4D97-AF65-F5344CB8AC3E}">
        <p14:creationId xmlns:p14="http://schemas.microsoft.com/office/powerpoint/2010/main" val="2546743671"/>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1_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822726913"/>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2_标题和内容">
    <p:spTree>
      <p:nvGrpSpPr>
        <p:cNvPr id="1" name=""/>
        <p:cNvGrpSpPr/>
        <p:nvPr/>
      </p:nvGrpSpPr>
      <p:grpSpPr>
        <a:xfrm>
          <a:off x="0" y="0"/>
          <a:ext cx="0" cy="0"/>
          <a:chOff x="0" y="0"/>
          <a:chExt cx="0" cy="0"/>
        </a:xfrm>
      </p:grpSpPr>
    </p:spTree>
    <p:extLst>
      <p:ext uri="{BB962C8B-B14F-4D97-AF65-F5344CB8AC3E}">
        <p14:creationId xmlns:p14="http://schemas.microsoft.com/office/powerpoint/2010/main" val="3127171520"/>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userDrawn="1">
  <p:cSld name="3_标题和内容">
    <p:spTree>
      <p:nvGrpSpPr>
        <p:cNvPr id="1" name=""/>
        <p:cNvGrpSpPr/>
        <p:nvPr/>
      </p:nvGrpSpPr>
      <p:grpSpPr>
        <a:xfrm>
          <a:off x="0" y="0"/>
          <a:ext cx="0" cy="0"/>
          <a:chOff x="0" y="0"/>
          <a:chExt cx="0" cy="0"/>
        </a:xfrm>
      </p:grpSpPr>
    </p:spTree>
    <p:extLst>
      <p:ext uri="{BB962C8B-B14F-4D97-AF65-F5344CB8AC3E}">
        <p14:creationId xmlns:p14="http://schemas.microsoft.com/office/powerpoint/2010/main" val="108104034"/>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userDrawn="1">
  <p:cSld name="4_标题和内容">
    <p:spTree>
      <p:nvGrpSpPr>
        <p:cNvPr id="1" name=""/>
        <p:cNvGrpSpPr/>
        <p:nvPr/>
      </p:nvGrpSpPr>
      <p:grpSpPr>
        <a:xfrm>
          <a:off x="0" y="0"/>
          <a:ext cx="0" cy="0"/>
          <a:chOff x="0" y="0"/>
          <a:chExt cx="0" cy="0"/>
        </a:xfrm>
      </p:grpSpPr>
    </p:spTree>
    <p:extLst>
      <p:ext uri="{BB962C8B-B14F-4D97-AF65-F5344CB8AC3E}">
        <p14:creationId xmlns:p14="http://schemas.microsoft.com/office/powerpoint/2010/main" val="807219290"/>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cSld name="2_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914400" y="2131485"/>
            <a:ext cx="10363200" cy="1468967"/>
          </a:xfrm>
          <a:prstGeom prst="rect">
            <a:avLst/>
          </a:prstGeom>
        </p:spPr>
        <p:txBody>
          <a:bodyPr/>
          <a:lstStyle/>
          <a:p>
            <a:r>
              <a:rPr lang="zh-CN" altLang="en-US"/>
              <a:t>单击此处编辑母版标题样式</a:t>
            </a:r>
          </a:p>
        </p:txBody>
      </p:sp>
      <p:sp>
        <p:nvSpPr>
          <p:cNvPr id="3" name="副标题 2"/>
          <p:cNvSpPr>
            <a:spLocks noGrp="1"/>
          </p:cNvSpPr>
          <p:nvPr>
            <p:ph type="subTitle" idx="1"/>
          </p:nvPr>
        </p:nvSpPr>
        <p:spPr>
          <a:xfrm>
            <a:off x="1828800" y="3886200"/>
            <a:ext cx="8534400" cy="1752600"/>
          </a:xfrm>
          <a:prstGeom prst="rect">
            <a:avLst/>
          </a:prstGeom>
        </p:spPr>
        <p:txBody>
          <a:bodyPr/>
          <a:lstStyle>
            <a:lvl1pPr marL="0" indent="0" algn="ctr">
              <a:buNone/>
              <a:defRPr>
                <a:solidFill>
                  <a:schemeClr val="tx1">
                    <a:tint val="75000"/>
                  </a:schemeClr>
                </a:solidFill>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zh-CN" altLang="en-US"/>
              <a:t>单击此处编辑母版副标题样式</a:t>
            </a:r>
          </a:p>
        </p:txBody>
      </p:sp>
      <p:sp>
        <p:nvSpPr>
          <p:cNvPr id="4" name="日期占位符 3"/>
          <p:cNvSpPr>
            <a:spLocks noGrp="1"/>
          </p:cNvSpPr>
          <p:nvPr>
            <p:ph type="dt" sz="half" idx="10"/>
          </p:nvPr>
        </p:nvSpPr>
        <p:spPr>
          <a:xfrm>
            <a:off x="609600" y="6356351"/>
            <a:ext cx="2844800" cy="366183"/>
          </a:xfrm>
          <a:prstGeom prst="rect">
            <a:avLst/>
          </a:prstGeom>
        </p:spPr>
        <p:txBody>
          <a:bodyPr/>
          <a:lstStyle/>
          <a:p>
            <a:fld id="{CDCB7474-AC18-4462-9967-766FB798D0E5}" type="datetimeFigureOut">
              <a:rPr lang="zh-CN" altLang="en-US" smtClean="0"/>
              <a:t>2024/8/12</a:t>
            </a:fld>
            <a:endParaRPr lang="zh-CN" altLang="en-US"/>
          </a:p>
        </p:txBody>
      </p:sp>
      <p:sp>
        <p:nvSpPr>
          <p:cNvPr id="5" name="页脚占位符 4"/>
          <p:cNvSpPr>
            <a:spLocks noGrp="1"/>
          </p:cNvSpPr>
          <p:nvPr>
            <p:ph type="ftr" sz="quarter" idx="11"/>
          </p:nvPr>
        </p:nvSpPr>
        <p:spPr>
          <a:xfrm>
            <a:off x="4165600" y="6356351"/>
            <a:ext cx="3860800" cy="366183"/>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737600" y="6356351"/>
            <a:ext cx="2844800" cy="366183"/>
          </a:xfrm>
          <a:prstGeom prst="rect">
            <a:avLst/>
          </a:prstGeom>
        </p:spPr>
        <p:txBody>
          <a:bodyPr/>
          <a:lstStyle/>
          <a:p>
            <a:fld id="{A4D9A019-0009-41E6-843E-D66C74BC76A4}" type="slidenum">
              <a:rPr lang="zh-CN" altLang="en-US" smtClean="0"/>
              <a:t>‹#›</a:t>
            </a:fld>
            <a:endParaRPr lang="zh-CN" altLang="en-US"/>
          </a:p>
        </p:txBody>
      </p:sp>
    </p:spTree>
    <p:extLst>
      <p:ext uri="{BB962C8B-B14F-4D97-AF65-F5344CB8AC3E}">
        <p14:creationId xmlns:p14="http://schemas.microsoft.com/office/powerpoint/2010/main" val="17571557"/>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p:cNvSpPr>
            <a:spLocks noGrp="1"/>
          </p:cNvSpPr>
          <p:nvPr>
            <p:ph type="dt" sz="half" idx="10"/>
          </p:nvPr>
        </p:nvSpPr>
        <p:spPr/>
        <p:txBody>
          <a:bodyPr/>
          <a:lstStyle/>
          <a:p>
            <a:fld id="{82F288E0-7875-42C4-84C8-98DBBD3BF4D2}" type="datetimeFigureOut">
              <a:rPr lang="zh-CN" altLang="en-US" smtClean="0"/>
              <a:t>2024/8/12</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7D9BB5D0-35E4-459D-AEF3-FE4D7C45CC19}" type="slidenum">
              <a:rPr lang="zh-CN" altLang="en-US" smtClean="0"/>
              <a:t>‹#›</a:t>
            </a:fld>
            <a:endParaRPr lang="zh-CN" altLang="en-US"/>
          </a:p>
        </p:txBody>
      </p:sp>
    </p:spTree>
    <p:extLst>
      <p:ext uri="{BB962C8B-B14F-4D97-AF65-F5344CB8AC3E}">
        <p14:creationId xmlns:p14="http://schemas.microsoft.com/office/powerpoint/2010/main" val="2158345823"/>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82F288E0-7875-42C4-84C8-98DBBD3BF4D2}" type="datetimeFigureOut">
              <a:rPr lang="zh-CN" altLang="en-US" smtClean="0"/>
              <a:t>2024/8/12</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7D9BB5D0-35E4-459D-AEF3-FE4D7C45CC19}" type="slidenum">
              <a:rPr lang="zh-CN" altLang="en-US" smtClean="0"/>
              <a:t>‹#›</a:t>
            </a:fld>
            <a:endParaRPr lang="zh-CN" altLang="en-US"/>
          </a:p>
        </p:txBody>
      </p:sp>
    </p:spTree>
    <p:extLst>
      <p:ext uri="{BB962C8B-B14F-4D97-AF65-F5344CB8AC3E}">
        <p14:creationId xmlns:p14="http://schemas.microsoft.com/office/powerpoint/2010/main" val="2328936355"/>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p>
        </p:txBody>
      </p:sp>
      <p:sp>
        <p:nvSpPr>
          <p:cNvPr id="4" name="日期占位符 3"/>
          <p:cNvSpPr>
            <a:spLocks noGrp="1"/>
          </p:cNvSpPr>
          <p:nvPr>
            <p:ph type="dt" sz="half" idx="10"/>
          </p:nvPr>
        </p:nvSpPr>
        <p:spPr/>
        <p:txBody>
          <a:bodyPr/>
          <a:lstStyle/>
          <a:p>
            <a:fld id="{82F288E0-7875-42C4-84C8-98DBBD3BF4D2}" type="datetimeFigureOut">
              <a:rPr lang="zh-CN" altLang="en-US" smtClean="0"/>
              <a:t>2024/8/12</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7D9BB5D0-35E4-459D-AEF3-FE4D7C45CC19}" type="slidenum">
              <a:rPr lang="zh-CN" altLang="en-US" smtClean="0"/>
              <a:t>‹#›</a:t>
            </a:fld>
            <a:endParaRPr lang="zh-CN" altLang="en-US"/>
          </a:p>
        </p:txBody>
      </p:sp>
    </p:spTree>
    <p:extLst>
      <p:ext uri="{BB962C8B-B14F-4D97-AF65-F5344CB8AC3E}">
        <p14:creationId xmlns:p14="http://schemas.microsoft.com/office/powerpoint/2010/main" val="3136971850"/>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838200" y="1825625"/>
            <a:ext cx="5181600" cy="435133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172200" y="1825625"/>
            <a:ext cx="5181600" cy="435133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p:txBody>
          <a:bodyPr/>
          <a:lstStyle/>
          <a:p>
            <a:fld id="{82F288E0-7875-42C4-84C8-98DBBD3BF4D2}" type="datetimeFigureOut">
              <a:rPr lang="zh-CN" altLang="en-US" smtClean="0"/>
              <a:t>2024/8/12</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7D9BB5D0-35E4-459D-AEF3-FE4D7C45CC19}" type="slidenum">
              <a:rPr lang="zh-CN" altLang="en-US" smtClean="0"/>
              <a:t>‹#›</a:t>
            </a:fld>
            <a:endParaRPr lang="zh-CN" altLang="en-US"/>
          </a:p>
        </p:txBody>
      </p:sp>
    </p:spTree>
    <p:extLst>
      <p:ext uri="{BB962C8B-B14F-4D97-AF65-F5344CB8AC3E}">
        <p14:creationId xmlns:p14="http://schemas.microsoft.com/office/powerpoint/2010/main" val="4136305960"/>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p:cNvSpPr>
            <a:spLocks noGrp="1"/>
          </p:cNvSpPr>
          <p:nvPr>
            <p:ph type="body" idx="1"/>
          </p:nvPr>
        </p:nvSpPr>
        <p:spPr>
          <a:xfrm>
            <a:off x="1186774" y="1778438"/>
            <a:ext cx="4873574" cy="823912"/>
          </a:xfrm>
        </p:spPr>
        <p:txBody>
          <a:bodyPr anchor="ctr" anchorCtr="0"/>
          <a:lstStyle>
            <a:lvl1pPr marL="0" indent="0">
              <a:buNone/>
              <a:defRPr sz="2800"/>
            </a:lvl1pPr>
            <a:lvl2pPr marL="457200" indent="0">
              <a:buNone/>
              <a:defRPr sz="2400"/>
            </a:lvl2pPr>
            <a:lvl3pPr marL="914400" indent="0">
              <a:buNone/>
              <a:defRPr sz="2000"/>
            </a:lvl3pPr>
            <a:lvl4pPr marL="1371600" indent="0">
              <a:buNone/>
              <a:defRPr sz="1800"/>
            </a:lvl4pPr>
            <a:lvl5pPr marL="1828800" indent="0">
              <a:buNone/>
              <a:defRPr sz="1800"/>
            </a:lvl5pPr>
            <a:lvl6pPr marL="2286000" indent="0">
              <a:buNone/>
              <a:defRPr sz="1800"/>
            </a:lvl6pPr>
            <a:lvl7pPr marL="2743200" indent="0">
              <a:buNone/>
              <a:defRPr sz="1800"/>
            </a:lvl7pPr>
            <a:lvl8pPr marL="3200400" indent="0">
              <a:buNone/>
              <a:defRPr sz="1800"/>
            </a:lvl8pPr>
            <a:lvl9pPr marL="3657600" indent="0">
              <a:buNone/>
              <a:defRPr sz="1800"/>
            </a:lvl9pPr>
          </a:lstStyle>
          <a:p>
            <a:pPr lvl="0"/>
            <a:r>
              <a:rPr lang="zh-CN" altLang="en-US"/>
              <a:t>单击此处编辑母版文本样式</a:t>
            </a:r>
          </a:p>
        </p:txBody>
      </p:sp>
      <p:sp>
        <p:nvSpPr>
          <p:cNvPr id="4" name="内容占位符 3"/>
          <p:cNvSpPr>
            <a:spLocks noGrp="1"/>
          </p:cNvSpPr>
          <p:nvPr>
            <p:ph sz="half" idx="2"/>
          </p:nvPr>
        </p:nvSpPr>
        <p:spPr>
          <a:xfrm>
            <a:off x="1186774" y="2665379"/>
            <a:ext cx="4873574" cy="3524284"/>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256938" y="1778438"/>
            <a:ext cx="4897576" cy="823912"/>
          </a:xfrm>
        </p:spPr>
        <p:txBody>
          <a:bodyPr anchor="ctr" anchorCtr="0"/>
          <a:lstStyle>
            <a:lvl1pPr marL="0" indent="0">
              <a:buNone/>
              <a:defRPr sz="2800"/>
            </a:lvl1pPr>
            <a:lvl2pPr marL="457200" indent="0">
              <a:buNone/>
              <a:defRPr sz="2400"/>
            </a:lvl2pPr>
            <a:lvl3pPr marL="914400" indent="0">
              <a:buNone/>
              <a:defRPr sz="2000"/>
            </a:lvl3pPr>
            <a:lvl4pPr marL="1371600" indent="0">
              <a:buNone/>
              <a:defRPr sz="1800"/>
            </a:lvl4pPr>
            <a:lvl5pPr marL="1828800" indent="0">
              <a:buNone/>
              <a:defRPr sz="1800"/>
            </a:lvl5pPr>
            <a:lvl6pPr marL="2286000" indent="0">
              <a:buNone/>
              <a:defRPr sz="1800"/>
            </a:lvl6pPr>
            <a:lvl7pPr marL="2743200" indent="0">
              <a:buNone/>
              <a:defRPr sz="1800"/>
            </a:lvl7pPr>
            <a:lvl8pPr marL="3200400" indent="0">
              <a:buNone/>
              <a:defRPr sz="1800"/>
            </a:lvl8pPr>
            <a:lvl9pPr marL="3657600" indent="0">
              <a:buNone/>
              <a:defRPr sz="1800"/>
            </a:lvl9pPr>
          </a:lstStyle>
          <a:p>
            <a:pPr lvl="0"/>
            <a:r>
              <a:rPr lang="zh-CN" altLang="en-US"/>
              <a:t>单击此处编辑母版文本样式</a:t>
            </a:r>
          </a:p>
        </p:txBody>
      </p:sp>
      <p:sp>
        <p:nvSpPr>
          <p:cNvPr id="6" name="内容占位符 5"/>
          <p:cNvSpPr>
            <a:spLocks noGrp="1"/>
          </p:cNvSpPr>
          <p:nvPr>
            <p:ph sz="quarter" idx="4"/>
          </p:nvPr>
        </p:nvSpPr>
        <p:spPr>
          <a:xfrm>
            <a:off x="6256938" y="2665379"/>
            <a:ext cx="4897576" cy="3524284"/>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82F288E0-7875-42C4-84C8-98DBBD3BF4D2}" type="datetimeFigureOut">
              <a:rPr lang="zh-CN" altLang="en-US" smtClean="0"/>
              <a:t>2024/8/12</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7D9BB5D0-35E4-459D-AEF3-FE4D7C45CC19}" type="slidenum">
              <a:rPr lang="zh-CN" altLang="en-US" smtClean="0"/>
              <a:t>‹#›</a:t>
            </a:fld>
            <a:endParaRPr lang="zh-CN" altLang="en-US"/>
          </a:p>
        </p:txBody>
      </p:sp>
    </p:spTree>
    <p:extLst>
      <p:ext uri="{BB962C8B-B14F-4D97-AF65-F5344CB8AC3E}">
        <p14:creationId xmlns:p14="http://schemas.microsoft.com/office/powerpoint/2010/main" val="278601093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xmlns="" id="{D76D234B-710B-476F-A562-025229248719}"/>
              </a:ext>
            </a:extLst>
          </p:cNvPr>
          <p:cNvSpPr>
            <a:spLocks noGrp="1"/>
          </p:cNvSpPr>
          <p:nvPr>
            <p:ph type="title"/>
          </p:nvPr>
        </p:nvSpPr>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xmlns="" id="{FDC09F18-3F51-4860-9392-02DE5C82397F}"/>
              </a:ext>
            </a:extLst>
          </p:cNvPr>
          <p:cNvSpPr>
            <a:spLocks noGrp="1"/>
          </p:cNvSpPr>
          <p:nvPr>
            <p:ph sz="half" idx="1"/>
          </p:nvPr>
        </p:nvSpPr>
        <p:spPr>
          <a:xfrm>
            <a:off x="838200" y="1825625"/>
            <a:ext cx="5181600" cy="435133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内容占位符 3">
            <a:extLst>
              <a:ext uri="{FF2B5EF4-FFF2-40B4-BE49-F238E27FC236}">
                <a16:creationId xmlns:a16="http://schemas.microsoft.com/office/drawing/2014/main" xmlns="" id="{58E86988-EB0B-4F17-BEB3-07B32D524513}"/>
              </a:ext>
            </a:extLst>
          </p:cNvPr>
          <p:cNvSpPr>
            <a:spLocks noGrp="1"/>
          </p:cNvSpPr>
          <p:nvPr>
            <p:ph sz="half" idx="2"/>
          </p:nvPr>
        </p:nvSpPr>
        <p:spPr>
          <a:xfrm>
            <a:off x="6172200" y="1825625"/>
            <a:ext cx="5181600" cy="435133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日期占位符 4">
            <a:extLst>
              <a:ext uri="{FF2B5EF4-FFF2-40B4-BE49-F238E27FC236}">
                <a16:creationId xmlns:a16="http://schemas.microsoft.com/office/drawing/2014/main" xmlns="" id="{64E94802-C01D-48B5-8391-188A661F4773}"/>
              </a:ext>
            </a:extLst>
          </p:cNvPr>
          <p:cNvSpPr>
            <a:spLocks noGrp="1"/>
          </p:cNvSpPr>
          <p:nvPr>
            <p:ph type="dt" sz="half" idx="10"/>
          </p:nvPr>
        </p:nvSpPr>
        <p:spPr/>
        <p:txBody>
          <a:bodyPr/>
          <a:lstStyle/>
          <a:p>
            <a:fld id="{E5948F6F-2428-462A-9C17-B471D69666C9}" type="datetimeFigureOut">
              <a:rPr lang="zh-CN" altLang="en-US" smtClean="0"/>
              <a:t>2024/8/12</a:t>
            </a:fld>
            <a:endParaRPr lang="zh-CN" altLang="en-US"/>
          </a:p>
        </p:txBody>
      </p:sp>
      <p:sp>
        <p:nvSpPr>
          <p:cNvPr id="6" name="页脚占位符 5">
            <a:extLst>
              <a:ext uri="{FF2B5EF4-FFF2-40B4-BE49-F238E27FC236}">
                <a16:creationId xmlns:a16="http://schemas.microsoft.com/office/drawing/2014/main" xmlns="" id="{108B485E-E3A1-4721-92B2-3C28EDE80B2F}"/>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a16="http://schemas.microsoft.com/office/drawing/2014/main" xmlns="" id="{E792178D-C56F-4DF2-8122-76C9CB4F6C61}"/>
              </a:ext>
            </a:extLst>
          </p:cNvPr>
          <p:cNvSpPr>
            <a:spLocks noGrp="1"/>
          </p:cNvSpPr>
          <p:nvPr>
            <p:ph type="sldNum" sz="quarter" idx="12"/>
          </p:nvPr>
        </p:nvSpPr>
        <p:spPr/>
        <p:txBody>
          <a:bodyPr/>
          <a:lstStyle/>
          <a:p>
            <a:fld id="{8C750DBB-D116-4F5E-87A5-6486A7600B90}" type="slidenum">
              <a:rPr lang="zh-CN" altLang="en-US" smtClean="0"/>
              <a:t>‹#›</a:t>
            </a:fld>
            <a:endParaRPr lang="zh-CN" altLang="en-US"/>
          </a:p>
        </p:txBody>
      </p:sp>
    </p:spTree>
    <p:extLst>
      <p:ext uri="{BB962C8B-B14F-4D97-AF65-F5344CB8AC3E}">
        <p14:creationId xmlns:p14="http://schemas.microsoft.com/office/powerpoint/2010/main" val="2924091232"/>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82F288E0-7875-42C4-84C8-98DBBD3BF4D2}" type="datetimeFigureOut">
              <a:rPr lang="zh-CN" altLang="en-US" smtClean="0"/>
              <a:t>2024/8/12</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7D9BB5D0-35E4-459D-AEF3-FE4D7C45CC19}" type="slidenum">
              <a:rPr lang="zh-CN" altLang="en-US" smtClean="0"/>
              <a:t>‹#›</a:t>
            </a:fld>
            <a:endParaRPr lang="zh-CN" altLang="en-US"/>
          </a:p>
        </p:txBody>
      </p:sp>
    </p:spTree>
    <p:extLst>
      <p:ext uri="{BB962C8B-B14F-4D97-AF65-F5344CB8AC3E}">
        <p14:creationId xmlns:p14="http://schemas.microsoft.com/office/powerpoint/2010/main" val="2636359085"/>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82F288E0-7875-42C4-84C8-98DBBD3BF4D2}" type="datetimeFigureOut">
              <a:rPr lang="zh-CN" altLang="en-US" smtClean="0"/>
              <a:t>2024/8/12</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7D9BB5D0-35E4-459D-AEF3-FE4D7C45CC19}" type="slidenum">
              <a:rPr lang="zh-CN" altLang="en-US" smtClean="0"/>
              <a:t>‹#›</a:t>
            </a:fld>
            <a:endParaRPr lang="zh-CN" altLang="en-US"/>
          </a:p>
        </p:txBody>
      </p:sp>
    </p:spTree>
    <p:extLst>
      <p:ext uri="{BB962C8B-B14F-4D97-AF65-F5344CB8AC3E}">
        <p14:creationId xmlns:p14="http://schemas.microsoft.com/office/powerpoint/2010/main" val="4046274768"/>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4165349" cy="1600200"/>
          </a:xfrm>
        </p:spPr>
        <p:txBody>
          <a:bodyPr anchor="b"/>
          <a:lstStyle>
            <a:lvl1pPr>
              <a:defRPr sz="3200"/>
            </a:lvl1pPr>
          </a:lstStyle>
          <a:p>
            <a:r>
              <a:rPr lang="zh-CN" altLang="en-US"/>
              <a:t>单击此处编辑母版标题样式</a:t>
            </a:r>
          </a:p>
        </p:txBody>
      </p:sp>
      <p:sp>
        <p:nvSpPr>
          <p:cNvPr id="3" name="图片占位符 2"/>
          <p:cNvSpPr>
            <a:spLocks noGrp="1"/>
          </p:cNvSpPr>
          <p:nvPr>
            <p:ph type="pic" idx="1"/>
          </p:nvPr>
        </p:nvSpPr>
        <p:spPr>
          <a:xfrm>
            <a:off x="5183188" y="457201"/>
            <a:ext cx="6172200" cy="540385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4165349" cy="3811588"/>
          </a:xfrm>
        </p:spPr>
        <p:txBody>
          <a:bodyPr/>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82F288E0-7875-42C4-84C8-98DBBD3BF4D2}" type="datetimeFigureOut">
              <a:rPr lang="zh-CN" altLang="en-US" smtClean="0"/>
              <a:t>2024/8/12</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7D9BB5D0-35E4-459D-AEF3-FE4D7C45CC19}" type="slidenum">
              <a:rPr lang="zh-CN" altLang="en-US" smtClean="0"/>
              <a:t>‹#›</a:t>
            </a:fld>
            <a:endParaRPr lang="zh-CN" altLang="en-US"/>
          </a:p>
        </p:txBody>
      </p:sp>
    </p:spTree>
    <p:extLst>
      <p:ext uri="{BB962C8B-B14F-4D97-AF65-F5344CB8AC3E}">
        <p14:creationId xmlns:p14="http://schemas.microsoft.com/office/powerpoint/2010/main" val="1115245369"/>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itleAndTx" preserve="1">
  <p:cSld name="竖版">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82F288E0-7875-42C4-84C8-98DBBD3BF4D2}" type="datetimeFigureOut">
              <a:rPr lang="zh-CN" altLang="en-US" smtClean="0"/>
              <a:t>2024/8/12</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7D9BB5D0-35E4-459D-AEF3-FE4D7C45CC19}" type="slidenum">
              <a:rPr lang="zh-CN" altLang="en-US" smtClean="0"/>
              <a:t>‹#›</a:t>
            </a:fld>
            <a:endParaRPr lang="zh-CN" altLang="en-US"/>
          </a:p>
        </p:txBody>
      </p:sp>
    </p:spTree>
    <p:extLst>
      <p:ext uri="{BB962C8B-B14F-4D97-AF65-F5344CB8AC3E}">
        <p14:creationId xmlns:p14="http://schemas.microsoft.com/office/powerpoint/2010/main" val="297534677"/>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objOnly" preserve="1">
  <p:cSld name="内容">
    <p:spTree>
      <p:nvGrpSpPr>
        <p:cNvPr id="1" name=""/>
        <p:cNvGrpSpPr/>
        <p:nvPr/>
      </p:nvGrpSpPr>
      <p:grpSpPr>
        <a:xfrm>
          <a:off x="0" y="0"/>
          <a:ext cx="0" cy="0"/>
          <a:chOff x="0" y="0"/>
          <a:chExt cx="0" cy="0"/>
        </a:xfrm>
      </p:grpSpPr>
      <p:sp>
        <p:nvSpPr>
          <p:cNvPr id="2" name="内容占位符 1"/>
          <p:cNvSpPr>
            <a:spLocks noGrp="1"/>
          </p:cNvSpPr>
          <p:nvPr>
            <p:ph/>
          </p:nvPr>
        </p:nvSpPr>
        <p:spPr>
          <a:xfrm>
            <a:off x="838200" y="365125"/>
            <a:ext cx="10515600" cy="581183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3" name="日期占位符 2"/>
          <p:cNvSpPr>
            <a:spLocks noGrp="1"/>
          </p:cNvSpPr>
          <p:nvPr>
            <p:ph type="dt" sz="half" idx="10"/>
          </p:nvPr>
        </p:nvSpPr>
        <p:spPr/>
        <p:txBody>
          <a:bodyPr/>
          <a:lstStyle/>
          <a:p>
            <a:fld id="{82F288E0-7875-42C4-84C8-98DBBD3BF4D2}" type="datetimeFigureOut">
              <a:rPr lang="zh-CN" altLang="en-US" smtClean="0"/>
              <a:t>2024/8/12</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7D9BB5D0-35E4-459D-AEF3-FE4D7C45CC19}" type="slidenum">
              <a:rPr lang="zh-CN" altLang="en-US" smtClean="0"/>
              <a:t>‹#›</a:t>
            </a:fld>
            <a:endParaRPr lang="zh-CN" altLang="en-US"/>
          </a:p>
        </p:txBody>
      </p:sp>
    </p:spTree>
    <p:extLst>
      <p:ext uri="{BB962C8B-B14F-4D97-AF65-F5344CB8AC3E}">
        <p14:creationId xmlns:p14="http://schemas.microsoft.com/office/powerpoint/2010/main" val="2775763529"/>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userDrawn="1">
  <p:cSld name="标题和内容">
    <p:spTree>
      <p:nvGrpSpPr>
        <p:cNvPr id="1" name=""/>
        <p:cNvGrpSpPr/>
        <p:nvPr/>
      </p:nvGrpSpPr>
      <p:grpSpPr>
        <a:xfrm>
          <a:off x="0" y="0"/>
          <a:ext cx="0" cy="0"/>
          <a:chOff x="0" y="0"/>
          <a:chExt cx="0" cy="0"/>
        </a:xfrm>
      </p:grpSpPr>
      <p:pic>
        <p:nvPicPr>
          <p:cNvPr id="2050" name="Picture 2" descr="C:\Users\Thinkpad\Desktop\未标题-1.jp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0" y="0"/>
            <a:ext cx="12192000" cy="6860117"/>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xmlns="" id="{36FF3A7C-AD87-4FD5-B36B-820E975C156B}"/>
              </a:ext>
            </a:extLst>
          </p:cNvPr>
          <p:cNvSpPr txBox="1"/>
          <p:nvPr userDrawn="1"/>
        </p:nvSpPr>
        <p:spPr>
          <a:xfrm>
            <a:off x="8906608" y="6596390"/>
            <a:ext cx="4097215" cy="261610"/>
          </a:xfrm>
          <a:prstGeom prst="rect">
            <a:avLst/>
          </a:prstGeom>
          <a:noFill/>
        </p:spPr>
        <p:txBody>
          <a:bodyPr wrap="square" rtlCol="0">
            <a:spAutoFit/>
          </a:bodyPr>
          <a:lstStyle/>
          <a:p>
            <a:r>
              <a:rPr lang="en-US" sz="1100" i="1" dirty="0">
                <a:solidFill>
                  <a:schemeClr val="accent6">
                    <a:lumMod val="75000"/>
                  </a:schemeClr>
                </a:solidFill>
                <a:latin typeface="Times New Roman" panose="02020603050405020304" pitchFamily="18" charset="0"/>
                <a:cs typeface="Times New Roman" panose="02020603050405020304" pitchFamily="18" charset="0"/>
              </a:rPr>
              <a:t>Design by: </a:t>
            </a:r>
            <a:r>
              <a:rPr lang="en-US" sz="1100" i="1" dirty="0" err="1">
                <a:solidFill>
                  <a:schemeClr val="accent6">
                    <a:lumMod val="75000"/>
                  </a:schemeClr>
                </a:solidFill>
                <a:latin typeface="Times New Roman" panose="02020603050405020304" pitchFamily="18" charset="0"/>
                <a:cs typeface="Times New Roman" panose="02020603050405020304" pitchFamily="18" charset="0"/>
              </a:rPr>
              <a:t>Hương</a:t>
            </a:r>
            <a:r>
              <a:rPr lang="en-US" sz="1100" i="1" dirty="0">
                <a:solidFill>
                  <a:schemeClr val="accent6">
                    <a:lumMod val="75000"/>
                  </a:schemeClr>
                </a:solidFill>
                <a:latin typeface="Times New Roman" panose="02020603050405020304" pitchFamily="18" charset="0"/>
                <a:cs typeface="Times New Roman" panose="02020603050405020304" pitchFamily="18" charset="0"/>
              </a:rPr>
              <a:t> </a:t>
            </a:r>
            <a:r>
              <a:rPr lang="en-US" sz="1100" i="1" dirty="0" err="1">
                <a:solidFill>
                  <a:schemeClr val="accent6">
                    <a:lumMod val="75000"/>
                  </a:schemeClr>
                </a:solidFill>
                <a:latin typeface="Times New Roman" panose="02020603050405020304" pitchFamily="18" charset="0"/>
                <a:cs typeface="Times New Roman" panose="02020603050405020304" pitchFamily="18" charset="0"/>
              </a:rPr>
              <a:t>Thảo</a:t>
            </a:r>
            <a:r>
              <a:rPr lang="en-US" sz="1100" i="1" dirty="0">
                <a:solidFill>
                  <a:schemeClr val="accent6">
                    <a:lumMod val="75000"/>
                  </a:schemeClr>
                </a:solidFill>
                <a:latin typeface="Times New Roman" panose="02020603050405020304" pitchFamily="18" charset="0"/>
                <a:cs typeface="Times New Roman" panose="02020603050405020304" pitchFamily="18" charset="0"/>
              </a:rPr>
              <a:t> – tranthao121004@gmail.com </a:t>
            </a:r>
          </a:p>
        </p:txBody>
      </p:sp>
    </p:spTree>
    <p:extLst>
      <p:ext uri="{BB962C8B-B14F-4D97-AF65-F5344CB8AC3E}">
        <p14:creationId xmlns:p14="http://schemas.microsoft.com/office/powerpoint/2010/main" val="1052175618"/>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userDrawn="1">
  <p:cSld name="1_标题和内容">
    <p:spTree>
      <p:nvGrpSpPr>
        <p:cNvPr id="1" name=""/>
        <p:cNvGrpSpPr/>
        <p:nvPr/>
      </p:nvGrpSpPr>
      <p:grpSpPr>
        <a:xfrm>
          <a:off x="0" y="0"/>
          <a:ext cx="0" cy="0"/>
          <a:chOff x="0" y="0"/>
          <a:chExt cx="0" cy="0"/>
        </a:xfrm>
      </p:grpSpPr>
    </p:spTree>
    <p:extLst>
      <p:ext uri="{BB962C8B-B14F-4D97-AF65-F5344CB8AC3E}">
        <p14:creationId xmlns:p14="http://schemas.microsoft.com/office/powerpoint/2010/main" val="2546685967"/>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userDrawn="1">
  <p:cSld name="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2273484983"/>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1_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3335610604"/>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2_标题和内容">
    <p:spTree>
      <p:nvGrpSpPr>
        <p:cNvPr id="1" name=""/>
        <p:cNvGrpSpPr/>
        <p:nvPr/>
      </p:nvGrpSpPr>
      <p:grpSpPr>
        <a:xfrm>
          <a:off x="0" y="0"/>
          <a:ext cx="0" cy="0"/>
          <a:chOff x="0" y="0"/>
          <a:chExt cx="0" cy="0"/>
        </a:xfrm>
      </p:grpSpPr>
    </p:spTree>
    <p:extLst>
      <p:ext uri="{BB962C8B-B14F-4D97-AF65-F5344CB8AC3E}">
        <p14:creationId xmlns:p14="http://schemas.microsoft.com/office/powerpoint/2010/main" val="138857401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xmlns="" id="{5EFC6D8B-6DBC-49C6-AEF1-5C6BE136E574}"/>
              </a:ext>
            </a:extLst>
          </p:cNvPr>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a:extLst>
              <a:ext uri="{FF2B5EF4-FFF2-40B4-BE49-F238E27FC236}">
                <a16:creationId xmlns:a16="http://schemas.microsoft.com/office/drawing/2014/main" xmlns="" id="{33C5B6C7-4872-454E-8FFD-B878CACFF349}"/>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a:extLst>
              <a:ext uri="{FF2B5EF4-FFF2-40B4-BE49-F238E27FC236}">
                <a16:creationId xmlns:a16="http://schemas.microsoft.com/office/drawing/2014/main" xmlns="" id="{EC7AF5EB-2631-4C52-96F0-84103E525DC0}"/>
              </a:ext>
            </a:extLst>
          </p:cNvPr>
          <p:cNvSpPr>
            <a:spLocks noGrp="1"/>
          </p:cNvSpPr>
          <p:nvPr>
            <p:ph sz="half" idx="2"/>
          </p:nvPr>
        </p:nvSpPr>
        <p:spPr>
          <a:xfrm>
            <a:off x="839788" y="2505075"/>
            <a:ext cx="5157787" cy="368458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文本占位符 4">
            <a:extLst>
              <a:ext uri="{FF2B5EF4-FFF2-40B4-BE49-F238E27FC236}">
                <a16:creationId xmlns:a16="http://schemas.microsoft.com/office/drawing/2014/main" xmlns="" id="{84DBCDA7-42BB-4232-A969-B037711A68E2}"/>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a:extLst>
              <a:ext uri="{FF2B5EF4-FFF2-40B4-BE49-F238E27FC236}">
                <a16:creationId xmlns:a16="http://schemas.microsoft.com/office/drawing/2014/main" xmlns="" id="{EAC1CD09-D00E-45F6-8410-0CA18A5F4D6D}"/>
              </a:ext>
            </a:extLst>
          </p:cNvPr>
          <p:cNvSpPr>
            <a:spLocks noGrp="1"/>
          </p:cNvSpPr>
          <p:nvPr>
            <p:ph sz="quarter" idx="4"/>
          </p:nvPr>
        </p:nvSpPr>
        <p:spPr>
          <a:xfrm>
            <a:off x="6172200" y="2505075"/>
            <a:ext cx="5183188" cy="368458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7" name="日期占位符 6">
            <a:extLst>
              <a:ext uri="{FF2B5EF4-FFF2-40B4-BE49-F238E27FC236}">
                <a16:creationId xmlns:a16="http://schemas.microsoft.com/office/drawing/2014/main" xmlns="" id="{761B2AA4-2571-4A46-AEF9-C6600AAE3F93}"/>
              </a:ext>
            </a:extLst>
          </p:cNvPr>
          <p:cNvSpPr>
            <a:spLocks noGrp="1"/>
          </p:cNvSpPr>
          <p:nvPr>
            <p:ph type="dt" sz="half" idx="10"/>
          </p:nvPr>
        </p:nvSpPr>
        <p:spPr/>
        <p:txBody>
          <a:bodyPr/>
          <a:lstStyle/>
          <a:p>
            <a:fld id="{E5948F6F-2428-462A-9C17-B471D69666C9}" type="datetimeFigureOut">
              <a:rPr lang="zh-CN" altLang="en-US" smtClean="0"/>
              <a:t>2024/8/12</a:t>
            </a:fld>
            <a:endParaRPr lang="zh-CN" altLang="en-US"/>
          </a:p>
        </p:txBody>
      </p:sp>
      <p:sp>
        <p:nvSpPr>
          <p:cNvPr id="8" name="页脚占位符 7">
            <a:extLst>
              <a:ext uri="{FF2B5EF4-FFF2-40B4-BE49-F238E27FC236}">
                <a16:creationId xmlns:a16="http://schemas.microsoft.com/office/drawing/2014/main" xmlns="" id="{06FFAF36-201A-4E03-81DA-3C56988D9542}"/>
              </a:ext>
            </a:extLst>
          </p:cNvPr>
          <p:cNvSpPr>
            <a:spLocks noGrp="1"/>
          </p:cNvSpPr>
          <p:nvPr>
            <p:ph type="ftr" sz="quarter" idx="11"/>
          </p:nvPr>
        </p:nvSpPr>
        <p:spPr/>
        <p:txBody>
          <a:bodyPr/>
          <a:lstStyle/>
          <a:p>
            <a:endParaRPr lang="zh-CN" altLang="en-US"/>
          </a:p>
        </p:txBody>
      </p:sp>
      <p:sp>
        <p:nvSpPr>
          <p:cNvPr id="9" name="灯片编号占位符 8">
            <a:extLst>
              <a:ext uri="{FF2B5EF4-FFF2-40B4-BE49-F238E27FC236}">
                <a16:creationId xmlns:a16="http://schemas.microsoft.com/office/drawing/2014/main" xmlns="" id="{AC3F275F-5247-493E-B457-DE9B3AA81ABF}"/>
              </a:ext>
            </a:extLst>
          </p:cNvPr>
          <p:cNvSpPr>
            <a:spLocks noGrp="1"/>
          </p:cNvSpPr>
          <p:nvPr>
            <p:ph type="sldNum" sz="quarter" idx="12"/>
          </p:nvPr>
        </p:nvSpPr>
        <p:spPr/>
        <p:txBody>
          <a:bodyPr/>
          <a:lstStyle/>
          <a:p>
            <a:fld id="{8C750DBB-D116-4F5E-87A5-6486A7600B90}" type="slidenum">
              <a:rPr lang="zh-CN" altLang="en-US" smtClean="0"/>
              <a:t>‹#›</a:t>
            </a:fld>
            <a:endParaRPr lang="zh-CN" altLang="en-US"/>
          </a:p>
        </p:txBody>
      </p:sp>
    </p:spTree>
    <p:extLst>
      <p:ext uri="{BB962C8B-B14F-4D97-AF65-F5344CB8AC3E}">
        <p14:creationId xmlns:p14="http://schemas.microsoft.com/office/powerpoint/2010/main" val="18293999"/>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userDrawn="1">
  <p:cSld name="3_标题和内容">
    <p:spTree>
      <p:nvGrpSpPr>
        <p:cNvPr id="1" name=""/>
        <p:cNvGrpSpPr/>
        <p:nvPr/>
      </p:nvGrpSpPr>
      <p:grpSpPr>
        <a:xfrm>
          <a:off x="0" y="0"/>
          <a:ext cx="0" cy="0"/>
          <a:chOff x="0" y="0"/>
          <a:chExt cx="0" cy="0"/>
        </a:xfrm>
      </p:grpSpPr>
    </p:spTree>
    <p:extLst>
      <p:ext uri="{BB962C8B-B14F-4D97-AF65-F5344CB8AC3E}">
        <p14:creationId xmlns:p14="http://schemas.microsoft.com/office/powerpoint/2010/main" val="2788141602"/>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userDrawn="1">
  <p:cSld name="4_标题和内容">
    <p:spTree>
      <p:nvGrpSpPr>
        <p:cNvPr id="1" name=""/>
        <p:cNvGrpSpPr/>
        <p:nvPr/>
      </p:nvGrpSpPr>
      <p:grpSpPr>
        <a:xfrm>
          <a:off x="0" y="0"/>
          <a:ext cx="0" cy="0"/>
          <a:chOff x="0" y="0"/>
          <a:chExt cx="0" cy="0"/>
        </a:xfrm>
      </p:grpSpPr>
    </p:spTree>
    <p:extLst>
      <p:ext uri="{BB962C8B-B14F-4D97-AF65-F5344CB8AC3E}">
        <p14:creationId xmlns:p14="http://schemas.microsoft.com/office/powerpoint/2010/main" val="3589596893"/>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title">
  <p:cSld name="2_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914400" y="2131485"/>
            <a:ext cx="10363200" cy="1468967"/>
          </a:xfrm>
          <a:prstGeom prst="rect">
            <a:avLst/>
          </a:prstGeom>
        </p:spPr>
        <p:txBody>
          <a:bodyPr/>
          <a:lstStyle/>
          <a:p>
            <a:r>
              <a:rPr lang="zh-CN" altLang="en-US"/>
              <a:t>单击此处编辑母版标题样式</a:t>
            </a:r>
          </a:p>
        </p:txBody>
      </p:sp>
      <p:sp>
        <p:nvSpPr>
          <p:cNvPr id="3" name="副标题 2"/>
          <p:cNvSpPr>
            <a:spLocks noGrp="1"/>
          </p:cNvSpPr>
          <p:nvPr>
            <p:ph type="subTitle" idx="1"/>
          </p:nvPr>
        </p:nvSpPr>
        <p:spPr>
          <a:xfrm>
            <a:off x="1828800" y="3886200"/>
            <a:ext cx="8534400" cy="1752600"/>
          </a:xfrm>
          <a:prstGeom prst="rect">
            <a:avLst/>
          </a:prstGeom>
        </p:spPr>
        <p:txBody>
          <a:bodyPr/>
          <a:lstStyle>
            <a:lvl1pPr marL="0" indent="0" algn="ctr">
              <a:buNone/>
              <a:defRPr>
                <a:solidFill>
                  <a:schemeClr val="tx1">
                    <a:tint val="75000"/>
                  </a:schemeClr>
                </a:solidFill>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zh-CN" altLang="en-US"/>
              <a:t>单击此处编辑母版副标题样式</a:t>
            </a:r>
          </a:p>
        </p:txBody>
      </p:sp>
      <p:sp>
        <p:nvSpPr>
          <p:cNvPr id="4" name="日期占位符 3"/>
          <p:cNvSpPr>
            <a:spLocks noGrp="1"/>
          </p:cNvSpPr>
          <p:nvPr>
            <p:ph type="dt" sz="half" idx="10"/>
          </p:nvPr>
        </p:nvSpPr>
        <p:spPr>
          <a:xfrm>
            <a:off x="609600" y="6356351"/>
            <a:ext cx="2844800" cy="366183"/>
          </a:xfrm>
          <a:prstGeom prst="rect">
            <a:avLst/>
          </a:prstGeom>
        </p:spPr>
        <p:txBody>
          <a:bodyPr/>
          <a:lstStyle/>
          <a:p>
            <a:fld id="{CDCB7474-AC18-4462-9967-766FB798D0E5}" type="datetimeFigureOut">
              <a:rPr lang="zh-CN" altLang="en-US" smtClean="0"/>
              <a:t>2024/8/12</a:t>
            </a:fld>
            <a:endParaRPr lang="zh-CN" altLang="en-US"/>
          </a:p>
        </p:txBody>
      </p:sp>
      <p:sp>
        <p:nvSpPr>
          <p:cNvPr id="5" name="页脚占位符 4"/>
          <p:cNvSpPr>
            <a:spLocks noGrp="1"/>
          </p:cNvSpPr>
          <p:nvPr>
            <p:ph type="ftr" sz="quarter" idx="11"/>
          </p:nvPr>
        </p:nvSpPr>
        <p:spPr>
          <a:xfrm>
            <a:off x="4165600" y="6356351"/>
            <a:ext cx="3860800" cy="366183"/>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737600" y="6356351"/>
            <a:ext cx="2844800" cy="366183"/>
          </a:xfrm>
          <a:prstGeom prst="rect">
            <a:avLst/>
          </a:prstGeom>
        </p:spPr>
        <p:txBody>
          <a:bodyPr/>
          <a:lstStyle/>
          <a:p>
            <a:fld id="{A4D9A019-0009-41E6-843E-D66C74BC76A4}" type="slidenum">
              <a:rPr lang="zh-CN" altLang="en-US" smtClean="0"/>
              <a:t>‹#›</a:t>
            </a:fld>
            <a:endParaRPr lang="zh-CN" altLang="en-US"/>
          </a:p>
        </p:txBody>
      </p:sp>
    </p:spTree>
    <p:extLst>
      <p:ext uri="{BB962C8B-B14F-4D97-AF65-F5344CB8AC3E}">
        <p14:creationId xmlns:p14="http://schemas.microsoft.com/office/powerpoint/2010/main" val="2945945934"/>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blank">
  <p:cSld name="空白">
    <p:spTree>
      <p:nvGrpSpPr>
        <p:cNvPr id="1" name=""/>
        <p:cNvGrpSpPr/>
        <p:nvPr/>
      </p:nvGrpSpPr>
      <p:grpSpPr>
        <a:xfrm>
          <a:off x="0" y="0"/>
          <a:ext cx="0" cy="0"/>
          <a:chOff x="0" y="0"/>
          <a:chExt cx="0" cy="0"/>
        </a:xfrm>
      </p:grpSpPr>
    </p:spTree>
    <p:extLst>
      <p:ext uri="{BB962C8B-B14F-4D97-AF65-F5344CB8AC3E}">
        <p14:creationId xmlns:p14="http://schemas.microsoft.com/office/powerpoint/2010/main" val="2237062145"/>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标题和内容">
    <p:spTree>
      <p:nvGrpSpPr>
        <p:cNvPr id="1" name=""/>
        <p:cNvGrpSpPr/>
        <p:nvPr/>
      </p:nvGrpSpPr>
      <p:grpSpPr>
        <a:xfrm>
          <a:off x="0" y="0"/>
          <a:ext cx="0" cy="0"/>
          <a:chOff x="0" y="0"/>
          <a:chExt cx="0" cy="0"/>
        </a:xfrm>
      </p:grpSpPr>
    </p:spTree>
    <p:extLst>
      <p:ext uri="{BB962C8B-B14F-4D97-AF65-F5344CB8AC3E}">
        <p14:creationId xmlns:p14="http://schemas.microsoft.com/office/powerpoint/2010/main" val="3499301328"/>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节标题">
    <p:spTree>
      <p:nvGrpSpPr>
        <p:cNvPr id="1" name=""/>
        <p:cNvGrpSpPr/>
        <p:nvPr/>
      </p:nvGrpSpPr>
      <p:grpSpPr>
        <a:xfrm>
          <a:off x="0" y="0"/>
          <a:ext cx="0" cy="0"/>
          <a:chOff x="0" y="0"/>
          <a:chExt cx="0" cy="0"/>
        </a:xfrm>
      </p:grpSpPr>
    </p:spTree>
    <p:extLst>
      <p:ext uri="{BB962C8B-B14F-4D97-AF65-F5344CB8AC3E}">
        <p14:creationId xmlns:p14="http://schemas.microsoft.com/office/powerpoint/2010/main" val="766996995"/>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两项内容">
    <p:spTree>
      <p:nvGrpSpPr>
        <p:cNvPr id="1" name=""/>
        <p:cNvGrpSpPr/>
        <p:nvPr/>
      </p:nvGrpSpPr>
      <p:grpSpPr>
        <a:xfrm>
          <a:off x="0" y="0"/>
          <a:ext cx="0" cy="0"/>
          <a:chOff x="0" y="0"/>
          <a:chExt cx="0" cy="0"/>
        </a:xfrm>
      </p:grpSpPr>
    </p:spTree>
    <p:extLst>
      <p:ext uri="{BB962C8B-B14F-4D97-AF65-F5344CB8AC3E}">
        <p14:creationId xmlns:p14="http://schemas.microsoft.com/office/powerpoint/2010/main" val="4248490490"/>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Tree>
    <p:extLst>
      <p:ext uri="{BB962C8B-B14F-4D97-AF65-F5344CB8AC3E}">
        <p14:creationId xmlns:p14="http://schemas.microsoft.com/office/powerpoint/2010/main" val="46764101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xmlns="" id="{ABE288C6-5431-4B45-A828-10CE8FE0F813}"/>
              </a:ext>
            </a:extLst>
          </p:cNvPr>
          <p:cNvSpPr>
            <a:spLocks noGrp="1"/>
          </p:cNvSpPr>
          <p:nvPr>
            <p:ph type="title"/>
          </p:nvPr>
        </p:nvSpPr>
        <p:spPr/>
        <p:txBody>
          <a:bodyPr/>
          <a:lstStyle/>
          <a:p>
            <a:r>
              <a:rPr lang="zh-CN" altLang="en-US"/>
              <a:t>单击此处编辑母版标题样式</a:t>
            </a:r>
          </a:p>
        </p:txBody>
      </p:sp>
      <p:sp>
        <p:nvSpPr>
          <p:cNvPr id="3" name="日期占位符 2">
            <a:extLst>
              <a:ext uri="{FF2B5EF4-FFF2-40B4-BE49-F238E27FC236}">
                <a16:creationId xmlns:a16="http://schemas.microsoft.com/office/drawing/2014/main" xmlns="" id="{5E2965DF-0155-4483-BA71-E600CD0762AB}"/>
              </a:ext>
            </a:extLst>
          </p:cNvPr>
          <p:cNvSpPr>
            <a:spLocks noGrp="1"/>
          </p:cNvSpPr>
          <p:nvPr>
            <p:ph type="dt" sz="half" idx="10"/>
          </p:nvPr>
        </p:nvSpPr>
        <p:spPr/>
        <p:txBody>
          <a:bodyPr/>
          <a:lstStyle/>
          <a:p>
            <a:fld id="{E5948F6F-2428-462A-9C17-B471D69666C9}" type="datetimeFigureOut">
              <a:rPr lang="zh-CN" altLang="en-US" smtClean="0"/>
              <a:t>2024/8/12</a:t>
            </a:fld>
            <a:endParaRPr lang="zh-CN" altLang="en-US"/>
          </a:p>
        </p:txBody>
      </p:sp>
      <p:sp>
        <p:nvSpPr>
          <p:cNvPr id="4" name="页脚占位符 3">
            <a:extLst>
              <a:ext uri="{FF2B5EF4-FFF2-40B4-BE49-F238E27FC236}">
                <a16:creationId xmlns:a16="http://schemas.microsoft.com/office/drawing/2014/main" xmlns="" id="{30025267-2129-4AAC-B988-516394B8C6AF}"/>
              </a:ext>
            </a:extLst>
          </p:cNvPr>
          <p:cNvSpPr>
            <a:spLocks noGrp="1"/>
          </p:cNvSpPr>
          <p:nvPr>
            <p:ph type="ftr" sz="quarter" idx="11"/>
          </p:nvPr>
        </p:nvSpPr>
        <p:spPr/>
        <p:txBody>
          <a:bodyPr/>
          <a:lstStyle/>
          <a:p>
            <a:endParaRPr lang="zh-CN" altLang="en-US"/>
          </a:p>
        </p:txBody>
      </p:sp>
      <p:sp>
        <p:nvSpPr>
          <p:cNvPr id="5" name="灯片编号占位符 4">
            <a:extLst>
              <a:ext uri="{FF2B5EF4-FFF2-40B4-BE49-F238E27FC236}">
                <a16:creationId xmlns:a16="http://schemas.microsoft.com/office/drawing/2014/main" xmlns="" id="{855C9AA8-61C4-4754-8BD1-ABBF30B69740}"/>
              </a:ext>
            </a:extLst>
          </p:cNvPr>
          <p:cNvSpPr>
            <a:spLocks noGrp="1"/>
          </p:cNvSpPr>
          <p:nvPr>
            <p:ph type="sldNum" sz="quarter" idx="12"/>
          </p:nvPr>
        </p:nvSpPr>
        <p:spPr/>
        <p:txBody>
          <a:bodyPr/>
          <a:lstStyle/>
          <a:p>
            <a:fld id="{8C750DBB-D116-4F5E-87A5-6486A7600B90}" type="slidenum">
              <a:rPr lang="zh-CN" altLang="en-US" smtClean="0"/>
              <a:t>‹#›</a:t>
            </a:fld>
            <a:endParaRPr lang="zh-CN" altLang="en-US"/>
          </a:p>
        </p:txBody>
      </p:sp>
    </p:spTree>
    <p:extLst>
      <p:ext uri="{BB962C8B-B14F-4D97-AF65-F5344CB8AC3E}">
        <p14:creationId xmlns:p14="http://schemas.microsoft.com/office/powerpoint/2010/main" val="155825865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xmlns="" id="{26E89B8B-92FE-4CCE-A6FD-1EA0AA2CB889}"/>
              </a:ext>
            </a:extLst>
          </p:cNvPr>
          <p:cNvSpPr>
            <a:spLocks noGrp="1"/>
          </p:cNvSpPr>
          <p:nvPr>
            <p:ph type="dt" sz="half" idx="10"/>
          </p:nvPr>
        </p:nvSpPr>
        <p:spPr/>
        <p:txBody>
          <a:bodyPr/>
          <a:lstStyle/>
          <a:p>
            <a:fld id="{E5948F6F-2428-462A-9C17-B471D69666C9}" type="datetimeFigureOut">
              <a:rPr lang="zh-CN" altLang="en-US" smtClean="0"/>
              <a:t>2024/8/12</a:t>
            </a:fld>
            <a:endParaRPr lang="zh-CN" altLang="en-US"/>
          </a:p>
        </p:txBody>
      </p:sp>
      <p:sp>
        <p:nvSpPr>
          <p:cNvPr id="3" name="页脚占位符 2">
            <a:extLst>
              <a:ext uri="{FF2B5EF4-FFF2-40B4-BE49-F238E27FC236}">
                <a16:creationId xmlns:a16="http://schemas.microsoft.com/office/drawing/2014/main" xmlns="" id="{8C28E2A2-AD64-42B3-A87A-68E10771FDFD}"/>
              </a:ext>
            </a:extLst>
          </p:cNvPr>
          <p:cNvSpPr>
            <a:spLocks noGrp="1"/>
          </p:cNvSpPr>
          <p:nvPr>
            <p:ph type="ftr" sz="quarter" idx="11"/>
          </p:nvPr>
        </p:nvSpPr>
        <p:spPr/>
        <p:txBody>
          <a:bodyPr/>
          <a:lstStyle/>
          <a:p>
            <a:endParaRPr lang="zh-CN" altLang="en-US"/>
          </a:p>
        </p:txBody>
      </p:sp>
      <p:sp>
        <p:nvSpPr>
          <p:cNvPr id="4" name="灯片编号占位符 3">
            <a:extLst>
              <a:ext uri="{FF2B5EF4-FFF2-40B4-BE49-F238E27FC236}">
                <a16:creationId xmlns:a16="http://schemas.microsoft.com/office/drawing/2014/main" xmlns="" id="{ECC82940-4DCD-4457-AC93-5C941D344732}"/>
              </a:ext>
            </a:extLst>
          </p:cNvPr>
          <p:cNvSpPr>
            <a:spLocks noGrp="1"/>
          </p:cNvSpPr>
          <p:nvPr>
            <p:ph type="sldNum" sz="quarter" idx="12"/>
          </p:nvPr>
        </p:nvSpPr>
        <p:spPr/>
        <p:txBody>
          <a:bodyPr/>
          <a:lstStyle/>
          <a:p>
            <a:fld id="{8C750DBB-D116-4F5E-87A5-6486A7600B90}" type="slidenum">
              <a:rPr lang="zh-CN" altLang="en-US" smtClean="0"/>
              <a:t>‹#›</a:t>
            </a:fld>
            <a:endParaRPr lang="zh-CN" altLang="en-US"/>
          </a:p>
        </p:txBody>
      </p:sp>
    </p:spTree>
    <p:extLst>
      <p:ext uri="{BB962C8B-B14F-4D97-AF65-F5344CB8AC3E}">
        <p14:creationId xmlns:p14="http://schemas.microsoft.com/office/powerpoint/2010/main" val="148508084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xmlns="" id="{BDB1AE5F-13EA-4C3A-AAAA-8D04B81C9CC5}"/>
              </a:ext>
            </a:extLst>
          </p:cNvPr>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a:extLst>
              <a:ext uri="{FF2B5EF4-FFF2-40B4-BE49-F238E27FC236}">
                <a16:creationId xmlns:a16="http://schemas.microsoft.com/office/drawing/2014/main" xmlns="" id="{459F9721-3C03-4ACA-8D2A-9BAC7D3A342B}"/>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文本占位符 3">
            <a:extLst>
              <a:ext uri="{FF2B5EF4-FFF2-40B4-BE49-F238E27FC236}">
                <a16:creationId xmlns:a16="http://schemas.microsoft.com/office/drawing/2014/main" xmlns="" id="{F777210C-3F98-44F0-9B0B-7484D05835B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a:extLst>
              <a:ext uri="{FF2B5EF4-FFF2-40B4-BE49-F238E27FC236}">
                <a16:creationId xmlns:a16="http://schemas.microsoft.com/office/drawing/2014/main" xmlns="" id="{B67F33BF-7248-4CF2-9D5F-FC2D4AF5A79E}"/>
              </a:ext>
            </a:extLst>
          </p:cNvPr>
          <p:cNvSpPr>
            <a:spLocks noGrp="1"/>
          </p:cNvSpPr>
          <p:nvPr>
            <p:ph type="dt" sz="half" idx="10"/>
          </p:nvPr>
        </p:nvSpPr>
        <p:spPr/>
        <p:txBody>
          <a:bodyPr/>
          <a:lstStyle/>
          <a:p>
            <a:fld id="{E5948F6F-2428-462A-9C17-B471D69666C9}" type="datetimeFigureOut">
              <a:rPr lang="zh-CN" altLang="en-US" smtClean="0"/>
              <a:t>2024/8/12</a:t>
            </a:fld>
            <a:endParaRPr lang="zh-CN" altLang="en-US"/>
          </a:p>
        </p:txBody>
      </p:sp>
      <p:sp>
        <p:nvSpPr>
          <p:cNvPr id="6" name="页脚占位符 5">
            <a:extLst>
              <a:ext uri="{FF2B5EF4-FFF2-40B4-BE49-F238E27FC236}">
                <a16:creationId xmlns:a16="http://schemas.microsoft.com/office/drawing/2014/main" xmlns="" id="{F5BCF3C9-36E7-4968-9859-517B2D7F0E92}"/>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a16="http://schemas.microsoft.com/office/drawing/2014/main" xmlns="" id="{C894AE19-449C-4FE9-A53C-35890F0B0F77}"/>
              </a:ext>
            </a:extLst>
          </p:cNvPr>
          <p:cNvSpPr>
            <a:spLocks noGrp="1"/>
          </p:cNvSpPr>
          <p:nvPr>
            <p:ph type="sldNum" sz="quarter" idx="12"/>
          </p:nvPr>
        </p:nvSpPr>
        <p:spPr/>
        <p:txBody>
          <a:bodyPr/>
          <a:lstStyle/>
          <a:p>
            <a:fld id="{8C750DBB-D116-4F5E-87A5-6486A7600B90}" type="slidenum">
              <a:rPr lang="zh-CN" altLang="en-US" smtClean="0"/>
              <a:t>‹#›</a:t>
            </a:fld>
            <a:endParaRPr lang="zh-CN" altLang="en-US"/>
          </a:p>
        </p:txBody>
      </p:sp>
    </p:spTree>
    <p:extLst>
      <p:ext uri="{BB962C8B-B14F-4D97-AF65-F5344CB8AC3E}">
        <p14:creationId xmlns:p14="http://schemas.microsoft.com/office/powerpoint/2010/main" val="268525646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xmlns="" id="{0490885D-D561-4A0F-BAF1-DFBEBF17EDDC}"/>
              </a:ext>
            </a:extLst>
          </p:cNvPr>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a:extLst>
              <a:ext uri="{FF2B5EF4-FFF2-40B4-BE49-F238E27FC236}">
                <a16:creationId xmlns:a16="http://schemas.microsoft.com/office/drawing/2014/main" xmlns="" id="{A0DFF409-D77E-4AB5-9B38-5C47DC875FC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a:extLst>
              <a:ext uri="{FF2B5EF4-FFF2-40B4-BE49-F238E27FC236}">
                <a16:creationId xmlns:a16="http://schemas.microsoft.com/office/drawing/2014/main" xmlns="" id="{A4B0F19C-3D29-4AF3-8173-1DB66EE0CA8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a:extLst>
              <a:ext uri="{FF2B5EF4-FFF2-40B4-BE49-F238E27FC236}">
                <a16:creationId xmlns:a16="http://schemas.microsoft.com/office/drawing/2014/main" xmlns="" id="{CA0F909C-0267-40BE-B34E-CFAE371EE401}"/>
              </a:ext>
            </a:extLst>
          </p:cNvPr>
          <p:cNvSpPr>
            <a:spLocks noGrp="1"/>
          </p:cNvSpPr>
          <p:nvPr>
            <p:ph type="dt" sz="half" idx="10"/>
          </p:nvPr>
        </p:nvSpPr>
        <p:spPr/>
        <p:txBody>
          <a:bodyPr/>
          <a:lstStyle/>
          <a:p>
            <a:fld id="{E5948F6F-2428-462A-9C17-B471D69666C9}" type="datetimeFigureOut">
              <a:rPr lang="zh-CN" altLang="en-US" smtClean="0"/>
              <a:t>2024/8/12</a:t>
            </a:fld>
            <a:endParaRPr lang="zh-CN" altLang="en-US"/>
          </a:p>
        </p:txBody>
      </p:sp>
      <p:sp>
        <p:nvSpPr>
          <p:cNvPr id="6" name="页脚占位符 5">
            <a:extLst>
              <a:ext uri="{FF2B5EF4-FFF2-40B4-BE49-F238E27FC236}">
                <a16:creationId xmlns:a16="http://schemas.microsoft.com/office/drawing/2014/main" xmlns="" id="{BF55CE51-8FC0-4E46-857D-7C025FADFD02}"/>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a16="http://schemas.microsoft.com/office/drawing/2014/main" xmlns="" id="{8426E691-5222-4EE9-9D13-2D12712BAF26}"/>
              </a:ext>
            </a:extLst>
          </p:cNvPr>
          <p:cNvSpPr>
            <a:spLocks noGrp="1"/>
          </p:cNvSpPr>
          <p:nvPr>
            <p:ph type="sldNum" sz="quarter" idx="12"/>
          </p:nvPr>
        </p:nvSpPr>
        <p:spPr/>
        <p:txBody>
          <a:bodyPr/>
          <a:lstStyle/>
          <a:p>
            <a:fld id="{8C750DBB-D116-4F5E-87A5-6486A7600B90}" type="slidenum">
              <a:rPr lang="zh-CN" altLang="en-US" smtClean="0"/>
              <a:t>‹#›</a:t>
            </a:fld>
            <a:endParaRPr lang="zh-CN" altLang="en-US"/>
          </a:p>
        </p:txBody>
      </p:sp>
    </p:spTree>
    <p:extLst>
      <p:ext uri="{BB962C8B-B14F-4D97-AF65-F5344CB8AC3E}">
        <p14:creationId xmlns:p14="http://schemas.microsoft.com/office/powerpoint/2010/main" val="266077456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25.xml"/><Relationship Id="rId2" Type="http://schemas.openxmlformats.org/officeDocument/2006/relationships/slideLayout" Target="../slideLayouts/slideLayout24.xml"/><Relationship Id="rId1" Type="http://schemas.openxmlformats.org/officeDocument/2006/relationships/slideLayout" Target="../slideLayouts/slideLayout23.xml"/><Relationship Id="rId5" Type="http://schemas.openxmlformats.org/officeDocument/2006/relationships/theme" Target="../theme/theme3.xml"/><Relationship Id="rId4" Type="http://schemas.openxmlformats.org/officeDocument/2006/relationships/slideLayout" Target="../slideLayouts/slideLayout26.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34.xml"/><Relationship Id="rId3" Type="http://schemas.openxmlformats.org/officeDocument/2006/relationships/slideLayout" Target="../slideLayouts/slideLayout29.xml"/><Relationship Id="rId7" Type="http://schemas.openxmlformats.org/officeDocument/2006/relationships/slideLayout" Target="../slideLayouts/slideLayout33.xml"/><Relationship Id="rId2" Type="http://schemas.openxmlformats.org/officeDocument/2006/relationships/slideLayout" Target="../slideLayouts/slideLayout28.xml"/><Relationship Id="rId1" Type="http://schemas.openxmlformats.org/officeDocument/2006/relationships/slideLayout" Target="../slideLayouts/slideLayout27.xml"/><Relationship Id="rId6" Type="http://schemas.openxmlformats.org/officeDocument/2006/relationships/slideLayout" Target="../slideLayouts/slideLayout32.xml"/><Relationship Id="rId5" Type="http://schemas.openxmlformats.org/officeDocument/2006/relationships/slideLayout" Target="../slideLayouts/slideLayout31.xml"/><Relationship Id="rId4" Type="http://schemas.openxmlformats.org/officeDocument/2006/relationships/slideLayout" Target="../slideLayouts/slideLayout30.xml"/><Relationship Id="rId9" Type="http://schemas.openxmlformats.org/officeDocument/2006/relationships/theme" Target="../theme/theme4.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42.xml"/><Relationship Id="rId3" Type="http://schemas.openxmlformats.org/officeDocument/2006/relationships/slideLayout" Target="../slideLayouts/slideLayout37.xml"/><Relationship Id="rId7" Type="http://schemas.openxmlformats.org/officeDocument/2006/relationships/slideLayout" Target="../slideLayouts/slideLayout41.xml"/><Relationship Id="rId12" Type="http://schemas.openxmlformats.org/officeDocument/2006/relationships/image" Target="../media/image2.jpeg"/><Relationship Id="rId2" Type="http://schemas.openxmlformats.org/officeDocument/2006/relationships/slideLayout" Target="../slideLayouts/slideLayout36.xml"/><Relationship Id="rId1" Type="http://schemas.openxmlformats.org/officeDocument/2006/relationships/slideLayout" Target="../slideLayouts/slideLayout35.xml"/><Relationship Id="rId6" Type="http://schemas.openxmlformats.org/officeDocument/2006/relationships/slideLayout" Target="../slideLayouts/slideLayout40.xml"/><Relationship Id="rId11" Type="http://schemas.openxmlformats.org/officeDocument/2006/relationships/theme" Target="../theme/theme5.xml"/><Relationship Id="rId5" Type="http://schemas.openxmlformats.org/officeDocument/2006/relationships/slideLayout" Target="../slideLayouts/slideLayout39.xml"/><Relationship Id="rId10" Type="http://schemas.openxmlformats.org/officeDocument/2006/relationships/slideLayout" Target="../slideLayouts/slideLayout44.xml"/><Relationship Id="rId4" Type="http://schemas.openxmlformats.org/officeDocument/2006/relationships/slideLayout" Target="../slideLayouts/slideLayout38.xml"/><Relationship Id="rId9" Type="http://schemas.openxmlformats.org/officeDocument/2006/relationships/slideLayout" Target="../slideLayouts/slideLayout43.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52.xml"/><Relationship Id="rId3" Type="http://schemas.openxmlformats.org/officeDocument/2006/relationships/slideLayout" Target="../slideLayouts/slideLayout47.xml"/><Relationship Id="rId7" Type="http://schemas.openxmlformats.org/officeDocument/2006/relationships/slideLayout" Target="../slideLayouts/slideLayout51.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5" Type="http://schemas.openxmlformats.org/officeDocument/2006/relationships/slideLayout" Target="../slideLayouts/slideLayout49.xml"/><Relationship Id="rId10" Type="http://schemas.openxmlformats.org/officeDocument/2006/relationships/theme" Target="../theme/theme6.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_rels/slideMaster7.xml.rels><?xml version="1.0" encoding="UTF-8" standalone="yes"?>
<Relationships xmlns="http://schemas.openxmlformats.org/package/2006/relationships"><Relationship Id="rId3" Type="http://schemas.openxmlformats.org/officeDocument/2006/relationships/slideLayout" Target="../slideLayouts/slideLayout56.xml"/><Relationship Id="rId2" Type="http://schemas.openxmlformats.org/officeDocument/2006/relationships/slideLayout" Target="../slideLayouts/slideLayout55.xml"/><Relationship Id="rId1" Type="http://schemas.openxmlformats.org/officeDocument/2006/relationships/slideLayout" Target="../slideLayouts/slideLayout54.xml"/><Relationship Id="rId5" Type="http://schemas.openxmlformats.org/officeDocument/2006/relationships/theme" Target="../theme/theme7.xml"/><Relationship Id="rId4" Type="http://schemas.openxmlformats.org/officeDocument/2006/relationships/slideLayout" Target="../slideLayouts/slideLayout5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a:extLst>
              <a:ext uri="{FF2B5EF4-FFF2-40B4-BE49-F238E27FC236}">
                <a16:creationId xmlns:a16="http://schemas.microsoft.com/office/drawing/2014/main" xmlns="" id="{66958FFC-099D-4B13-9000-F8DF1C7EEAD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a:extLst>
              <a:ext uri="{FF2B5EF4-FFF2-40B4-BE49-F238E27FC236}">
                <a16:creationId xmlns:a16="http://schemas.microsoft.com/office/drawing/2014/main" xmlns="" id="{0CB03AA9-4FB2-4386-8364-C8F7761514E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xmlns="" id="{1FD639A9-720A-4244-9F27-35E131010C0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5948F6F-2428-462A-9C17-B471D69666C9}" type="datetimeFigureOut">
              <a:rPr lang="zh-CN" altLang="en-US" smtClean="0"/>
              <a:t>2024/8/12</a:t>
            </a:fld>
            <a:endParaRPr lang="zh-CN" altLang="en-US"/>
          </a:p>
        </p:txBody>
      </p:sp>
      <p:sp>
        <p:nvSpPr>
          <p:cNvPr id="5" name="页脚占位符 4">
            <a:extLst>
              <a:ext uri="{FF2B5EF4-FFF2-40B4-BE49-F238E27FC236}">
                <a16:creationId xmlns:a16="http://schemas.microsoft.com/office/drawing/2014/main" xmlns="" id="{9E9126D4-CD18-4BE2-8154-1176BFF423D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a:extLst>
              <a:ext uri="{FF2B5EF4-FFF2-40B4-BE49-F238E27FC236}">
                <a16:creationId xmlns:a16="http://schemas.microsoft.com/office/drawing/2014/main" xmlns="" id="{B198FFC2-8849-4A8F-92A7-89395397261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C750DBB-D116-4F5E-87A5-6486A7600B90}" type="slidenum">
              <a:rPr lang="zh-CN" altLang="en-US" smtClean="0"/>
              <a:t>‹#›</a:t>
            </a:fld>
            <a:endParaRPr lang="zh-CN" altLang="en-US"/>
          </a:p>
        </p:txBody>
      </p:sp>
      <p:sp>
        <p:nvSpPr>
          <p:cNvPr id="8" name="TextBox 7">
            <a:extLst>
              <a:ext uri="{FF2B5EF4-FFF2-40B4-BE49-F238E27FC236}">
                <a16:creationId xmlns:a16="http://schemas.microsoft.com/office/drawing/2014/main" xmlns="" id="{13B58766-C3D9-4BFA-A990-DBE841F4C835}"/>
              </a:ext>
            </a:extLst>
          </p:cNvPr>
          <p:cNvSpPr txBox="1"/>
          <p:nvPr userDrawn="1"/>
        </p:nvSpPr>
        <p:spPr>
          <a:xfrm>
            <a:off x="9625379" y="36047"/>
            <a:ext cx="2727813" cy="261610"/>
          </a:xfrm>
          <a:prstGeom prst="rect">
            <a:avLst/>
          </a:prstGeom>
          <a:noFill/>
        </p:spPr>
        <p:txBody>
          <a:bodyPr wrap="square">
            <a:spAutoFit/>
          </a:bodyPr>
          <a:lstStyle/>
          <a:p>
            <a:r>
              <a:rPr lang="en-US" sz="1100" i="1" dirty="0" err="1">
                <a:latin typeface="Times New Roman" panose="02020603050405020304" pitchFamily="18" charset="0"/>
                <a:cs typeface="Times New Roman" panose="02020603050405020304" pitchFamily="18" charset="0"/>
                <a:sym typeface="+mn-ea"/>
              </a:rPr>
              <a:t>Hương</a:t>
            </a:r>
            <a:r>
              <a:rPr lang="en-US" sz="1100" i="1" dirty="0">
                <a:latin typeface="Times New Roman" panose="02020603050405020304" pitchFamily="18" charset="0"/>
                <a:cs typeface="Times New Roman" panose="02020603050405020304" pitchFamily="18" charset="0"/>
                <a:sym typeface="+mn-ea"/>
              </a:rPr>
              <a:t> </a:t>
            </a:r>
            <a:r>
              <a:rPr lang="en-US" sz="1100" i="1" dirty="0" err="1">
                <a:latin typeface="Times New Roman" panose="02020603050405020304" pitchFamily="18" charset="0"/>
                <a:cs typeface="Times New Roman" panose="02020603050405020304" pitchFamily="18" charset="0"/>
                <a:sym typeface="+mn-ea"/>
              </a:rPr>
              <a:t>Thảo</a:t>
            </a:r>
            <a:r>
              <a:rPr lang="en-US" sz="1100" i="1" dirty="0">
                <a:latin typeface="Times New Roman" panose="02020603050405020304" pitchFamily="18" charset="0"/>
                <a:cs typeface="Times New Roman" panose="02020603050405020304" pitchFamily="18" charset="0"/>
                <a:sym typeface="+mn-ea"/>
              </a:rPr>
              <a:t> - tranthao121004@gmail.com</a:t>
            </a:r>
            <a:endParaRPr lang="en-US" sz="1100" i="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814692820"/>
      </p:ext>
    </p:extLst>
  </p:cSld>
  <p:clrMap bg1="lt1" tx1="dk1" bg2="lt2" tx2="dk2" accent1="accent1" accent2="accent2" accent3="accent3" accent4="accent4" accent5="accent5" accent6="accent6" hlink="hlink" folHlink="folHlink"/>
  <p:sldLayoutIdLst>
    <p:sldLayoutId id="2147483672" r:id="rId1"/>
    <p:sldLayoutId id="2147483673" r:id="rId2"/>
    <p:sldLayoutId id="2147483674" r:id="rId3"/>
    <p:sldLayoutId id="2147483675" r:id="rId4"/>
    <p:sldLayoutId id="2147483676" r:id="rId5"/>
    <p:sldLayoutId id="2147483677" r:id="rId6"/>
    <p:sldLayoutId id="2147483678" r:id="rId7"/>
    <p:sldLayoutId id="2147483679" r:id="rId8"/>
    <p:sldLayoutId id="2147483680" r:id="rId9"/>
    <p:sldLayoutId id="2147483681" r:id="rId10"/>
    <p:sldLayoutId id="2147483682"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a:extLst>
              <a:ext uri="{FF2B5EF4-FFF2-40B4-BE49-F238E27FC236}">
                <a16:creationId xmlns:a16="http://schemas.microsoft.com/office/drawing/2014/main" xmlns="" id="{FA695B5B-D5D8-514D-9D02-1B81B7DA776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kumimoji="1" lang="zh-CN" altLang="en-US"/>
              <a:t>单击此处编辑母版标题样式</a:t>
            </a:r>
          </a:p>
        </p:txBody>
      </p:sp>
      <p:sp>
        <p:nvSpPr>
          <p:cNvPr id="3" name="文本占位符 2">
            <a:extLst>
              <a:ext uri="{FF2B5EF4-FFF2-40B4-BE49-F238E27FC236}">
                <a16:creationId xmlns:a16="http://schemas.microsoft.com/office/drawing/2014/main" xmlns="" id="{2B379E33-FD72-9A43-82B2-651959A19C5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kumimoji="1" lang="zh-CN" altLang="en-US"/>
              <a:t>单击此处编辑母版文本样式</a:t>
            </a:r>
          </a:p>
          <a:p>
            <a:pPr lvl="1"/>
            <a:r>
              <a:rPr kumimoji="1" lang="zh-CN" altLang="en-US"/>
              <a:t>二级</a:t>
            </a:r>
          </a:p>
          <a:p>
            <a:pPr lvl="2"/>
            <a:r>
              <a:rPr kumimoji="1" lang="zh-CN" altLang="en-US"/>
              <a:t>三级</a:t>
            </a:r>
          </a:p>
          <a:p>
            <a:pPr lvl="3"/>
            <a:r>
              <a:rPr kumimoji="1" lang="zh-CN" altLang="en-US"/>
              <a:t>四级</a:t>
            </a:r>
          </a:p>
          <a:p>
            <a:pPr lvl="4"/>
            <a:r>
              <a:rPr kumimoji="1" lang="zh-CN" altLang="en-US"/>
              <a:t>五级</a:t>
            </a:r>
          </a:p>
        </p:txBody>
      </p:sp>
      <p:sp>
        <p:nvSpPr>
          <p:cNvPr id="4" name="日期占位符 3">
            <a:extLst>
              <a:ext uri="{FF2B5EF4-FFF2-40B4-BE49-F238E27FC236}">
                <a16:creationId xmlns:a16="http://schemas.microsoft.com/office/drawing/2014/main" xmlns="" id="{4218A0E9-40F7-CE46-B403-9DC1CA0AB8F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4B79D43-DAE6-0F47-A9C1-04982654FBFB}" type="datetimeFigureOut">
              <a:rPr kumimoji="1" lang="zh-CN" altLang="en-US" smtClean="0"/>
              <a:t>2024/8/12</a:t>
            </a:fld>
            <a:endParaRPr kumimoji="1" lang="zh-CN" altLang="en-US"/>
          </a:p>
        </p:txBody>
      </p:sp>
      <p:sp>
        <p:nvSpPr>
          <p:cNvPr id="5" name="页脚占位符 4">
            <a:extLst>
              <a:ext uri="{FF2B5EF4-FFF2-40B4-BE49-F238E27FC236}">
                <a16:creationId xmlns:a16="http://schemas.microsoft.com/office/drawing/2014/main" xmlns="" id="{A3E4EC99-6892-EF4E-898D-4A31CBE00BA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zh-CN" altLang="en-US"/>
          </a:p>
        </p:txBody>
      </p:sp>
      <p:sp>
        <p:nvSpPr>
          <p:cNvPr id="6" name="灯片编号占位符 5">
            <a:extLst>
              <a:ext uri="{FF2B5EF4-FFF2-40B4-BE49-F238E27FC236}">
                <a16:creationId xmlns:a16="http://schemas.microsoft.com/office/drawing/2014/main" xmlns="" id="{4A055238-B11B-8F4E-80A4-A0A5A1EC7E5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EF17B97-31AA-F046-A2B1-CB7B8C901C9E}" type="slidenum">
              <a:rPr kumimoji="1" lang="zh-CN" altLang="en-US" smtClean="0"/>
              <a:t>‹#›</a:t>
            </a:fld>
            <a:endParaRPr kumimoji="1" lang="zh-CN" altLang="en-US"/>
          </a:p>
        </p:txBody>
      </p:sp>
    </p:spTree>
    <p:extLst>
      <p:ext uri="{BB962C8B-B14F-4D97-AF65-F5344CB8AC3E}">
        <p14:creationId xmlns:p14="http://schemas.microsoft.com/office/powerpoint/2010/main" val="3232650689"/>
      </p:ext>
    </p:extLst>
  </p:cSld>
  <p:clrMap bg1="lt1" tx1="dk1" bg2="lt2" tx2="dk2" accent1="accent1" accent2="accent2" accent3="accent3" accent4="accent4" accent5="accent5" accent6="accent6" hlink="hlink" folHlink="folHlink"/>
  <p:sldLayoutIdLst>
    <p:sldLayoutId id="2147483684" r:id="rId1"/>
    <p:sldLayoutId id="2147483685" r:id="rId2"/>
    <p:sldLayoutId id="2147483686" r:id="rId3"/>
    <p:sldLayoutId id="2147483687" r:id="rId4"/>
    <p:sldLayoutId id="2147483688" r:id="rId5"/>
    <p:sldLayoutId id="2147483689" r:id="rId6"/>
    <p:sldLayoutId id="2147483690" r:id="rId7"/>
    <p:sldLayoutId id="2147483691" r:id="rId8"/>
    <p:sldLayoutId id="2147483692" r:id="rId9"/>
    <p:sldLayoutId id="2147483693" r:id="rId10"/>
    <p:sldLayoutId id="2147483694"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792700880"/>
      </p:ext>
    </p:extLst>
  </p:cSld>
  <p:clrMap bg1="lt1" tx1="dk1" bg2="lt2" tx2="dk2" accent1="accent1" accent2="accent2" accent3="accent3" accent4="accent4" accent5="accent5" accent6="accent6" hlink="hlink" folHlink="folHlink"/>
  <p:sldLayoutIdLst>
    <p:sldLayoutId id="2147483696" r:id="rId1"/>
    <p:sldLayoutId id="2147483697" r:id="rId2"/>
    <p:sldLayoutId id="2147483698" r:id="rId3"/>
    <p:sldLayoutId id="2147483699" r:id="rId4"/>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832132897"/>
      </p:ext>
    </p:extLst>
  </p:cSld>
  <p:clrMap bg1="lt1" tx1="dk1" bg2="lt2" tx2="dk2" accent1="accent1" accent2="accent2" accent3="accent3" accent4="accent4" accent5="accent5" accent6="accent6" hlink="hlink" folHlink="folHlink"/>
  <p:sldLayoutIdLst>
    <p:sldLayoutId id="2147483701" r:id="rId1"/>
    <p:sldLayoutId id="2147483702" r:id="rId2"/>
    <p:sldLayoutId id="2147483703" r:id="rId3"/>
    <p:sldLayoutId id="2147483704" r:id="rId4"/>
    <p:sldLayoutId id="2147483705" r:id="rId5"/>
    <p:sldLayoutId id="2147483706" r:id="rId6"/>
    <p:sldLayoutId id="2147483707" r:id="rId7"/>
    <p:sldLayoutId id="2147483708" r:id="rId8"/>
  </p:sldLayoutIdLst>
  <p:txStyles>
    <p:titleStyle>
      <a:lvl1pPr algn="ctr" defTabSz="1219170" rtl="0" eaLnBrk="1" latinLnBrk="0" hangingPunct="1">
        <a:spcBef>
          <a:spcPct val="0"/>
        </a:spcBef>
        <a:buNone/>
        <a:defRPr sz="5867" kern="1200">
          <a:solidFill>
            <a:schemeClr val="tx1"/>
          </a:solidFill>
          <a:latin typeface="+mj-lt"/>
          <a:ea typeface="+mj-ea"/>
          <a:cs typeface="+mj-cs"/>
        </a:defRPr>
      </a:lvl1pPr>
    </p:titleStyle>
    <p:bodyStyle>
      <a:lvl1pPr marL="457189" indent="-457189" algn="l" defTabSz="1219170" rtl="0" eaLnBrk="1" latinLnBrk="0" hangingPunct="1">
        <a:spcBef>
          <a:spcPct val="20000"/>
        </a:spcBef>
        <a:buFont typeface="Arial" pitchFamily="34" charset="0"/>
        <a:buChar char="•"/>
        <a:defRPr sz="4267" kern="1200">
          <a:solidFill>
            <a:schemeClr val="tx1"/>
          </a:solidFill>
          <a:latin typeface="+mn-lt"/>
          <a:ea typeface="+mn-ea"/>
          <a:cs typeface="+mn-cs"/>
        </a:defRPr>
      </a:lvl1pPr>
      <a:lvl2pPr marL="990575" indent="-380990" algn="l" defTabSz="1219170" rtl="0" eaLnBrk="1" latinLnBrk="0" hangingPunct="1">
        <a:spcBef>
          <a:spcPct val="20000"/>
        </a:spcBef>
        <a:buFont typeface="Arial" pitchFamily="34" charset="0"/>
        <a:buChar char="–"/>
        <a:defRPr sz="3733" kern="1200">
          <a:solidFill>
            <a:schemeClr val="tx1"/>
          </a:solidFill>
          <a:latin typeface="+mn-lt"/>
          <a:ea typeface="+mn-ea"/>
          <a:cs typeface="+mn-cs"/>
        </a:defRPr>
      </a:lvl2pPr>
      <a:lvl3pPr marL="1523962" indent="-304792" algn="l" defTabSz="1219170" rtl="0" eaLnBrk="1" latinLnBrk="0" hangingPunct="1">
        <a:spcBef>
          <a:spcPct val="20000"/>
        </a:spcBef>
        <a:buFont typeface="Arial" pitchFamily="34" charset="0"/>
        <a:buChar char="•"/>
        <a:defRPr sz="3200" kern="1200">
          <a:solidFill>
            <a:schemeClr val="tx1"/>
          </a:solidFill>
          <a:latin typeface="+mn-lt"/>
          <a:ea typeface="+mn-ea"/>
          <a:cs typeface="+mn-cs"/>
        </a:defRPr>
      </a:lvl3pPr>
      <a:lvl4pPr marL="2133547"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4pPr>
      <a:lvl5pPr marL="2743131"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5pPr>
      <a:lvl6pPr marL="335271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6pPr>
      <a:lvl7pPr marL="3962301"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7pPr>
      <a:lvl8pPr marL="457188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8pPr>
      <a:lvl9pPr marL="5181470"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9pPr>
    </p:bodyStyle>
    <p:otherStyle>
      <a:defPPr>
        <a:defRPr lang="zh-CN"/>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blipFill rotWithShape="0">
          <a:blip r:embed="rId12"/>
          <a:stretch>
            <a:fillRect/>
          </a:stretch>
        </a:blipFill>
        <a:effectLst/>
      </p:bgPr>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2F288E0-7875-42C4-84C8-98DBBD3BF4D2}" type="datetimeFigureOut">
              <a:rPr lang="zh-CN" altLang="en-US" smtClean="0"/>
              <a:t>2024/8/12</a:t>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D9BB5D0-35E4-459D-AEF3-FE4D7C45CC19}" type="slidenum">
              <a:rPr lang="zh-CN" altLang="en-US" smtClean="0"/>
              <a:t>‹#›</a:t>
            </a:fld>
            <a:endParaRPr lang="zh-CN" altLang="en-US"/>
          </a:p>
        </p:txBody>
      </p:sp>
      <p:sp>
        <p:nvSpPr>
          <p:cNvPr id="7" name="TextBox 6">
            <a:extLst>
              <a:ext uri="{FF2B5EF4-FFF2-40B4-BE49-F238E27FC236}">
                <a16:creationId xmlns:a16="http://schemas.microsoft.com/office/drawing/2014/main" xmlns="" id="{3140E897-F605-40B1-8D40-4243598410D7}"/>
              </a:ext>
            </a:extLst>
          </p:cNvPr>
          <p:cNvSpPr txBox="1"/>
          <p:nvPr userDrawn="1"/>
        </p:nvSpPr>
        <p:spPr>
          <a:xfrm>
            <a:off x="9265920" y="94733"/>
            <a:ext cx="2809539" cy="270391"/>
          </a:xfrm>
          <a:prstGeom prst="rect">
            <a:avLst/>
          </a:prstGeom>
          <a:noFill/>
        </p:spPr>
        <p:txBody>
          <a:bodyPr wrap="square">
            <a:spAutoFit/>
          </a:bodyPr>
          <a:lstStyle/>
          <a:p>
            <a:r>
              <a:rPr lang="en-US" sz="1100" i="1" dirty="0" err="1">
                <a:sym typeface="+mn-ea"/>
              </a:rPr>
              <a:t>Hương</a:t>
            </a:r>
            <a:r>
              <a:rPr lang="en-US" sz="1100" i="1" dirty="0">
                <a:sym typeface="+mn-ea"/>
              </a:rPr>
              <a:t> </a:t>
            </a:r>
            <a:r>
              <a:rPr lang="en-US" sz="1100" i="1" dirty="0" err="1">
                <a:sym typeface="+mn-ea"/>
              </a:rPr>
              <a:t>Thảo</a:t>
            </a:r>
            <a:r>
              <a:rPr lang="en-US" sz="1100" i="1" dirty="0">
                <a:sym typeface="+mn-ea"/>
              </a:rPr>
              <a:t> - tranthao121004@gmail.com</a:t>
            </a:r>
            <a:endParaRPr lang="zh-CN" altLang="en-US" sz="1100" i="1" dirty="0"/>
          </a:p>
        </p:txBody>
      </p:sp>
    </p:spTree>
    <p:extLst>
      <p:ext uri="{BB962C8B-B14F-4D97-AF65-F5344CB8AC3E}">
        <p14:creationId xmlns:p14="http://schemas.microsoft.com/office/powerpoint/2010/main" val="1385252145"/>
      </p:ext>
    </p:extLst>
  </p:cSld>
  <p:clrMap bg1="lt1" tx1="dk1" bg2="lt2" tx2="dk2" accent1="accent1" accent2="accent2" accent3="accent3" accent4="accent4" accent5="accent5" accent6="accent6" hlink="hlink" folHlink="folHlink"/>
  <p:sldLayoutIdLst>
    <p:sldLayoutId id="2147483710" r:id="rId1"/>
    <p:sldLayoutId id="2147483711" r:id="rId2"/>
    <p:sldLayoutId id="2147483712" r:id="rId3"/>
    <p:sldLayoutId id="2147483713" r:id="rId4"/>
    <p:sldLayoutId id="2147483714" r:id="rId5"/>
    <p:sldLayoutId id="2147483715" r:id="rId6"/>
    <p:sldLayoutId id="2147483716" r:id="rId7"/>
    <p:sldLayoutId id="2147483717" r:id="rId8"/>
    <p:sldLayoutId id="2147483718" r:id="rId9"/>
    <p:sldLayoutId id="2147483719" r:id="rId10"/>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xmlns="" id="{70CE2123-40B2-4B73-8404-BA885C957DE8}"/>
              </a:ext>
            </a:extLst>
          </p:cNvPr>
          <p:cNvSpPr txBox="1"/>
          <p:nvPr userDrawn="1"/>
        </p:nvSpPr>
        <p:spPr>
          <a:xfrm>
            <a:off x="10137530" y="96716"/>
            <a:ext cx="2760785" cy="261610"/>
          </a:xfrm>
          <a:prstGeom prst="rect">
            <a:avLst/>
          </a:prstGeom>
          <a:noFill/>
        </p:spPr>
        <p:txBody>
          <a:bodyPr wrap="square" rtlCol="0">
            <a:spAutoFit/>
          </a:bodyPr>
          <a:lstStyle/>
          <a:p>
            <a:r>
              <a:rPr lang="en-US" sz="1100" i="1" dirty="0">
                <a:latin typeface="Times New Roman" panose="02020603050405020304" pitchFamily="18" charset="0"/>
                <a:cs typeface="Times New Roman" panose="02020603050405020304" pitchFamily="18" charset="0"/>
              </a:rPr>
              <a:t>Design by: </a:t>
            </a:r>
            <a:r>
              <a:rPr lang="en-US" sz="1100" i="1" dirty="0" err="1">
                <a:latin typeface="Times New Roman" panose="02020603050405020304" pitchFamily="18" charset="0"/>
                <a:cs typeface="Times New Roman" panose="02020603050405020304" pitchFamily="18" charset="0"/>
              </a:rPr>
              <a:t>Hương</a:t>
            </a:r>
            <a:r>
              <a:rPr lang="en-US" sz="1100" i="1" dirty="0">
                <a:latin typeface="Times New Roman" panose="02020603050405020304" pitchFamily="18" charset="0"/>
                <a:cs typeface="Times New Roman" panose="02020603050405020304" pitchFamily="18" charset="0"/>
              </a:rPr>
              <a:t> </a:t>
            </a:r>
            <a:r>
              <a:rPr lang="en-US" sz="1100" i="1" dirty="0" err="1">
                <a:latin typeface="Times New Roman" panose="02020603050405020304" pitchFamily="18" charset="0"/>
                <a:cs typeface="Times New Roman" panose="02020603050405020304" pitchFamily="18" charset="0"/>
              </a:rPr>
              <a:t>Thảo</a:t>
            </a:r>
            <a:r>
              <a:rPr lang="en-US" sz="1100" i="1" dirty="0">
                <a:latin typeface="Times New Roman" panose="02020603050405020304" pitchFamily="18" charset="0"/>
                <a:cs typeface="Times New Roman" panose="02020603050405020304" pitchFamily="18" charset="0"/>
              </a:rPr>
              <a:t> </a:t>
            </a:r>
          </a:p>
        </p:txBody>
      </p:sp>
    </p:spTree>
    <p:extLst>
      <p:ext uri="{BB962C8B-B14F-4D97-AF65-F5344CB8AC3E}">
        <p14:creationId xmlns:p14="http://schemas.microsoft.com/office/powerpoint/2010/main" val="2625744114"/>
      </p:ext>
    </p:extLst>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34" r:id="rId9"/>
  </p:sldLayoutIdLst>
  <p:txStyles>
    <p:titleStyle>
      <a:lvl1pPr algn="ctr" defTabSz="1219170" rtl="0" eaLnBrk="1" latinLnBrk="0" hangingPunct="1">
        <a:spcBef>
          <a:spcPct val="0"/>
        </a:spcBef>
        <a:buNone/>
        <a:defRPr sz="5867" kern="1200">
          <a:solidFill>
            <a:schemeClr val="tx1"/>
          </a:solidFill>
          <a:latin typeface="+mj-lt"/>
          <a:ea typeface="+mj-ea"/>
          <a:cs typeface="+mj-cs"/>
        </a:defRPr>
      </a:lvl1pPr>
    </p:titleStyle>
    <p:bodyStyle>
      <a:lvl1pPr marL="457189" indent="-457189" algn="l" defTabSz="1219170" rtl="0" eaLnBrk="1" latinLnBrk="0" hangingPunct="1">
        <a:spcBef>
          <a:spcPct val="20000"/>
        </a:spcBef>
        <a:buFont typeface="Arial" pitchFamily="34" charset="0"/>
        <a:buChar char="•"/>
        <a:defRPr sz="4267" kern="1200">
          <a:solidFill>
            <a:schemeClr val="tx1"/>
          </a:solidFill>
          <a:latin typeface="+mn-lt"/>
          <a:ea typeface="+mn-ea"/>
          <a:cs typeface="+mn-cs"/>
        </a:defRPr>
      </a:lvl1pPr>
      <a:lvl2pPr marL="990575" indent="-380990" algn="l" defTabSz="1219170" rtl="0" eaLnBrk="1" latinLnBrk="0" hangingPunct="1">
        <a:spcBef>
          <a:spcPct val="20000"/>
        </a:spcBef>
        <a:buFont typeface="Arial" pitchFamily="34" charset="0"/>
        <a:buChar char="–"/>
        <a:defRPr sz="3733" kern="1200">
          <a:solidFill>
            <a:schemeClr val="tx1"/>
          </a:solidFill>
          <a:latin typeface="+mn-lt"/>
          <a:ea typeface="+mn-ea"/>
          <a:cs typeface="+mn-cs"/>
        </a:defRPr>
      </a:lvl2pPr>
      <a:lvl3pPr marL="1523962" indent="-304792" algn="l" defTabSz="1219170" rtl="0" eaLnBrk="1" latinLnBrk="0" hangingPunct="1">
        <a:spcBef>
          <a:spcPct val="20000"/>
        </a:spcBef>
        <a:buFont typeface="Arial" pitchFamily="34" charset="0"/>
        <a:buChar char="•"/>
        <a:defRPr sz="3200" kern="1200">
          <a:solidFill>
            <a:schemeClr val="tx1"/>
          </a:solidFill>
          <a:latin typeface="+mn-lt"/>
          <a:ea typeface="+mn-ea"/>
          <a:cs typeface="+mn-cs"/>
        </a:defRPr>
      </a:lvl3pPr>
      <a:lvl4pPr marL="2133547"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4pPr>
      <a:lvl5pPr marL="2743131"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5pPr>
      <a:lvl6pPr marL="335271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6pPr>
      <a:lvl7pPr marL="3962301"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7pPr>
      <a:lvl8pPr marL="457188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8pPr>
      <a:lvl9pPr marL="5181470"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9pPr>
    </p:bodyStyle>
    <p:otherStyle>
      <a:defPPr>
        <a:defRPr lang="zh-CN"/>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xmlns="" id="{EC3EC567-493A-41EE-B7A5-6ABCE64DB75D}"/>
              </a:ext>
            </a:extLst>
          </p:cNvPr>
          <p:cNvSpPr txBox="1"/>
          <p:nvPr userDrawn="1"/>
        </p:nvSpPr>
        <p:spPr>
          <a:xfrm>
            <a:off x="9265920" y="94734"/>
            <a:ext cx="6096000" cy="261610"/>
          </a:xfrm>
          <a:prstGeom prst="rect">
            <a:avLst/>
          </a:prstGeom>
          <a:noFill/>
        </p:spPr>
        <p:txBody>
          <a:bodyPr wrap="square">
            <a:spAutoFit/>
          </a:bodyPr>
          <a:lstStyle/>
          <a:p>
            <a:r>
              <a:rPr lang="en-US" sz="1100" i="1" dirty="0" err="1">
                <a:sym typeface="+mn-ea"/>
              </a:rPr>
              <a:t>Hương</a:t>
            </a:r>
            <a:r>
              <a:rPr lang="en-US" sz="1100" i="1" dirty="0">
                <a:sym typeface="+mn-ea"/>
              </a:rPr>
              <a:t> </a:t>
            </a:r>
            <a:r>
              <a:rPr lang="en-US" sz="1100" i="1" dirty="0" err="1">
                <a:sym typeface="+mn-ea"/>
              </a:rPr>
              <a:t>Thảo</a:t>
            </a:r>
            <a:r>
              <a:rPr lang="en-US" sz="1100" i="1" dirty="0">
                <a:sym typeface="+mn-ea"/>
              </a:rPr>
              <a:t> - tranthao121004@gmail.com</a:t>
            </a:r>
            <a:endParaRPr lang="zh-CN" altLang="en-US" sz="1100" i="1" dirty="0"/>
          </a:p>
        </p:txBody>
      </p:sp>
    </p:spTree>
    <p:extLst>
      <p:ext uri="{BB962C8B-B14F-4D97-AF65-F5344CB8AC3E}">
        <p14:creationId xmlns:p14="http://schemas.microsoft.com/office/powerpoint/2010/main" val="3470692574"/>
      </p:ext>
    </p:extLst>
  </p:cSld>
  <p:clrMap bg1="lt1" tx1="dk1" bg2="lt2" tx2="dk2" accent1="accent1" accent2="accent2" accent3="accent3" accent4="accent4" accent5="accent5" accent6="accent6" hlink="hlink" folHlink="folHlink"/>
  <p:sldLayoutIdLst>
    <p:sldLayoutId id="2147483730" r:id="rId1"/>
    <p:sldLayoutId id="2147483731" r:id="rId2"/>
    <p:sldLayoutId id="2147483732" r:id="rId3"/>
    <p:sldLayoutId id="2147483733" r:id="rId4"/>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8.xml"/><Relationship Id="rId1" Type="http://schemas.openxmlformats.org/officeDocument/2006/relationships/slideLayout" Target="../slideLayouts/slideLayout53.xml"/><Relationship Id="rId6" Type="http://schemas.microsoft.com/office/2007/relationships/hdphoto" Target="../media/hdphoto2.wdp"/><Relationship Id="rId5" Type="http://schemas.openxmlformats.org/officeDocument/2006/relationships/image" Target="../media/image21.png"/><Relationship Id="rId4" Type="http://schemas.openxmlformats.org/officeDocument/2006/relationships/image" Target="../media/image20.png"/></Relationships>
</file>

<file path=ppt/slides/_rels/slide11.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9.xml"/><Relationship Id="rId1" Type="http://schemas.openxmlformats.org/officeDocument/2006/relationships/slideLayout" Target="../slideLayouts/slideLayout26.xml"/><Relationship Id="rId4" Type="http://schemas.openxmlformats.org/officeDocument/2006/relationships/image" Target="../media/image17.png"/></Relationships>
</file>

<file path=ppt/slides/_rels/slide12.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0.xml"/><Relationship Id="rId1" Type="http://schemas.openxmlformats.org/officeDocument/2006/relationships/slideLayout" Target="../slideLayouts/slideLayout27.xml"/><Relationship Id="rId4" Type="http://schemas.openxmlformats.org/officeDocument/2006/relationships/image" Target="../media/image29.png"/></Relationships>
</file>

<file path=ppt/slides/_rels/slide13.xml.rels><?xml version="1.0" encoding="UTF-8" standalone="yes"?>
<Relationships xmlns="http://schemas.openxmlformats.org/package/2006/relationships"><Relationship Id="rId8" Type="http://schemas.microsoft.com/office/2007/relationships/hdphoto" Target="../media/hdphoto6.wdp"/><Relationship Id="rId3" Type="http://schemas.openxmlformats.org/officeDocument/2006/relationships/image" Target="../media/image30.png"/><Relationship Id="rId7" Type="http://schemas.openxmlformats.org/officeDocument/2006/relationships/image" Target="../media/image32.png"/><Relationship Id="rId2" Type="http://schemas.openxmlformats.org/officeDocument/2006/relationships/image" Target="../media/image13.png"/><Relationship Id="rId1" Type="http://schemas.openxmlformats.org/officeDocument/2006/relationships/slideLayout" Target="../slideLayouts/slideLayout13.xml"/><Relationship Id="rId6" Type="http://schemas.microsoft.com/office/2007/relationships/hdphoto" Target="../media/hdphoto5.wdp"/><Relationship Id="rId5" Type="http://schemas.openxmlformats.org/officeDocument/2006/relationships/image" Target="../media/image31.png"/><Relationship Id="rId10" Type="http://schemas.microsoft.com/office/2007/relationships/hdphoto" Target="../media/hdphoto7.wdp"/><Relationship Id="rId4" Type="http://schemas.microsoft.com/office/2007/relationships/hdphoto" Target="../media/hdphoto4.wdp"/><Relationship Id="rId9" Type="http://schemas.openxmlformats.org/officeDocument/2006/relationships/image" Target="../media/image33.png"/></Relationships>
</file>

<file path=ppt/slides/_rels/slide14.xml.rels><?xml version="1.0" encoding="UTF-8" standalone="yes"?>
<Relationships xmlns="http://schemas.openxmlformats.org/package/2006/relationships"><Relationship Id="rId8" Type="http://schemas.microsoft.com/office/2007/relationships/hdphoto" Target="../media/hdphoto10.wdp"/><Relationship Id="rId3" Type="http://schemas.openxmlformats.org/officeDocument/2006/relationships/image" Target="../media/image34.png"/><Relationship Id="rId7" Type="http://schemas.openxmlformats.org/officeDocument/2006/relationships/image" Target="../media/image36.png"/><Relationship Id="rId2" Type="http://schemas.openxmlformats.org/officeDocument/2006/relationships/image" Target="../media/image13.png"/><Relationship Id="rId1" Type="http://schemas.openxmlformats.org/officeDocument/2006/relationships/slideLayout" Target="../slideLayouts/slideLayout13.xml"/><Relationship Id="rId6" Type="http://schemas.microsoft.com/office/2007/relationships/hdphoto" Target="../media/hdphoto9.wdp"/><Relationship Id="rId5" Type="http://schemas.openxmlformats.org/officeDocument/2006/relationships/image" Target="../media/image35.png"/><Relationship Id="rId10" Type="http://schemas.microsoft.com/office/2007/relationships/hdphoto" Target="../media/hdphoto11.wdp"/><Relationship Id="rId4" Type="http://schemas.microsoft.com/office/2007/relationships/hdphoto" Target="../media/hdphoto8.wdp"/><Relationship Id="rId9" Type="http://schemas.openxmlformats.org/officeDocument/2006/relationships/image" Target="../media/image37.png"/></Relationships>
</file>

<file path=ppt/slides/_rels/slide15.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13.png"/><Relationship Id="rId1" Type="http://schemas.openxmlformats.org/officeDocument/2006/relationships/slideLayout" Target="../slideLayouts/slideLayout13.xml"/><Relationship Id="rId4" Type="http://schemas.microsoft.com/office/2007/relationships/hdphoto" Target="../media/hdphoto12.wdp"/></Relationships>
</file>

<file path=ppt/slides/_rels/slide16.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11.xml"/><Relationship Id="rId1" Type="http://schemas.openxmlformats.org/officeDocument/2006/relationships/slideLayout" Target="../slideLayouts/slideLayout26.xml"/><Relationship Id="rId4" Type="http://schemas.openxmlformats.org/officeDocument/2006/relationships/image" Target="../media/image17.png"/></Relationships>
</file>

<file path=ppt/slides/_rels/slide17.xml.rels><?xml version="1.0" encoding="UTF-8" standalone="yes"?>
<Relationships xmlns="http://schemas.openxmlformats.org/package/2006/relationships"><Relationship Id="rId3" Type="http://schemas.openxmlformats.org/officeDocument/2006/relationships/image" Target="../media/image39.jpg"/><Relationship Id="rId2" Type="http://schemas.openxmlformats.org/officeDocument/2006/relationships/notesSlide" Target="../notesSlides/notesSlide12.xml"/><Relationship Id="rId1" Type="http://schemas.openxmlformats.org/officeDocument/2006/relationships/slideLayout" Target="../slideLayouts/slideLayout57.xml"/><Relationship Id="rId4" Type="http://schemas.openxmlformats.org/officeDocument/2006/relationships/image" Target="../media/image40.png"/></Relationships>
</file>

<file path=ppt/slides/_rels/slide18.xml.rels><?xml version="1.0" encoding="UTF-8" standalone="yes"?>
<Relationships xmlns="http://schemas.openxmlformats.org/package/2006/relationships"><Relationship Id="rId8" Type="http://schemas.microsoft.com/office/2007/relationships/hdphoto" Target="../media/hdphoto5.wdp"/><Relationship Id="rId3" Type="http://schemas.openxmlformats.org/officeDocument/2006/relationships/image" Target="../media/image37.png"/><Relationship Id="rId7" Type="http://schemas.openxmlformats.org/officeDocument/2006/relationships/image" Target="../media/image31.png"/><Relationship Id="rId2" Type="http://schemas.openxmlformats.org/officeDocument/2006/relationships/image" Target="../media/image13.png"/><Relationship Id="rId1" Type="http://schemas.openxmlformats.org/officeDocument/2006/relationships/slideLayout" Target="../slideLayouts/slideLayout13.xml"/><Relationship Id="rId6" Type="http://schemas.microsoft.com/office/2007/relationships/hdphoto" Target="../media/hdphoto13.wdp"/><Relationship Id="rId5" Type="http://schemas.openxmlformats.org/officeDocument/2006/relationships/image" Target="../media/image41.png"/><Relationship Id="rId4" Type="http://schemas.microsoft.com/office/2007/relationships/hdphoto" Target="../media/hdphoto11.wdp"/></Relationships>
</file>

<file path=ppt/slides/_rels/slide1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2.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6.png"/><Relationship Id="rId7" Type="http://schemas.openxmlformats.org/officeDocument/2006/relationships/image" Target="../media/image10.png"/><Relationship Id="rId2" Type="http://schemas.openxmlformats.org/officeDocument/2006/relationships/notesSlide" Target="../notesSlides/notesSlide2.xml"/><Relationship Id="rId1" Type="http://schemas.openxmlformats.org/officeDocument/2006/relationships/slideLayout" Target="../slideLayouts/slideLayout27.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 Id="rId9" Type="http://schemas.openxmlformats.org/officeDocument/2006/relationships/image" Target="../media/image12.png"/></Relationships>
</file>

<file path=ppt/slides/_rels/slide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13.xml"/><Relationship Id="rId5" Type="http://schemas.openxmlformats.org/officeDocument/2006/relationships/image" Target="../media/image15.png"/><Relationship Id="rId4" Type="http://schemas.microsoft.com/office/2007/relationships/hdphoto" Target="../media/hdphoto1.wdp"/></Relationships>
</file>

<file path=ppt/slides/_rels/slide4.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slideLayout" Target="../slideLayouts/slideLayout26.xml"/><Relationship Id="rId7" Type="http://schemas.openxmlformats.org/officeDocument/2006/relationships/image" Target="../media/image18.png"/><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image" Target="../media/image17.png"/><Relationship Id="rId5" Type="http://schemas.openxmlformats.org/officeDocument/2006/relationships/image" Target="../media/image16.jpg"/><Relationship Id="rId4" Type="http://schemas.openxmlformats.org/officeDocument/2006/relationships/notesSlide" Target="../notesSlides/notesSlide3.xml"/></Relationships>
</file>

<file path=ppt/slides/_rels/slide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4.xml"/><Relationship Id="rId1" Type="http://schemas.openxmlformats.org/officeDocument/2006/relationships/slideLayout" Target="../slideLayouts/slideLayout26.xml"/><Relationship Id="rId6" Type="http://schemas.microsoft.com/office/2007/relationships/hdphoto" Target="../media/hdphoto2.wdp"/><Relationship Id="rId5" Type="http://schemas.openxmlformats.org/officeDocument/2006/relationships/image" Target="../media/image21.png"/><Relationship Id="rId4" Type="http://schemas.openxmlformats.org/officeDocument/2006/relationships/image" Target="../media/image20.png"/></Relationships>
</file>

<file path=ppt/slides/_rels/slide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5.xml"/><Relationship Id="rId1" Type="http://schemas.openxmlformats.org/officeDocument/2006/relationships/slideLayout" Target="../slideLayouts/slideLayout26.xml"/><Relationship Id="rId6" Type="http://schemas.microsoft.com/office/2007/relationships/hdphoto" Target="../media/hdphoto2.wdp"/><Relationship Id="rId5" Type="http://schemas.openxmlformats.org/officeDocument/2006/relationships/image" Target="../media/image21.png"/><Relationship Id="rId4" Type="http://schemas.openxmlformats.org/officeDocument/2006/relationships/image" Target="../media/image20.png"/></Relationships>
</file>

<file path=ppt/slides/_rels/slide7.xml.rels><?xml version="1.0" encoding="UTF-8" standalone="yes"?>
<Relationships xmlns="http://schemas.openxmlformats.org/package/2006/relationships"><Relationship Id="rId8" Type="http://schemas.openxmlformats.org/officeDocument/2006/relationships/tags" Target="../tags/tag8.xml"/><Relationship Id="rId13" Type="http://schemas.openxmlformats.org/officeDocument/2006/relationships/image" Target="../media/image23.png"/><Relationship Id="rId3" Type="http://schemas.openxmlformats.org/officeDocument/2006/relationships/tags" Target="../tags/tag3.xml"/><Relationship Id="rId7" Type="http://schemas.openxmlformats.org/officeDocument/2006/relationships/tags" Target="../tags/tag7.xml"/><Relationship Id="rId12" Type="http://schemas.openxmlformats.org/officeDocument/2006/relationships/image" Target="../media/image22.png"/><Relationship Id="rId2" Type="http://schemas.openxmlformats.org/officeDocument/2006/relationships/tags" Target="../tags/tag2.xml"/><Relationship Id="rId1" Type="http://schemas.openxmlformats.org/officeDocument/2006/relationships/tags" Target="../tags/tag1.xml"/><Relationship Id="rId6" Type="http://schemas.openxmlformats.org/officeDocument/2006/relationships/tags" Target="../tags/tag6.xml"/><Relationship Id="rId11" Type="http://schemas.openxmlformats.org/officeDocument/2006/relationships/notesSlide" Target="../notesSlides/notesSlide6.xml"/><Relationship Id="rId5" Type="http://schemas.openxmlformats.org/officeDocument/2006/relationships/tags" Target="../tags/tag5.xml"/><Relationship Id="rId10" Type="http://schemas.openxmlformats.org/officeDocument/2006/relationships/slideLayout" Target="../slideLayouts/slideLayout35.xml"/><Relationship Id="rId4" Type="http://schemas.openxmlformats.org/officeDocument/2006/relationships/tags" Target="../tags/tag4.xml"/><Relationship Id="rId9" Type="http://schemas.openxmlformats.org/officeDocument/2006/relationships/tags" Target="../tags/tag9.xml"/></Relationships>
</file>

<file path=ppt/slides/_rels/slide8.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7.xml"/><Relationship Id="rId1" Type="http://schemas.openxmlformats.org/officeDocument/2006/relationships/slideLayout" Target="../slideLayouts/slideLayout45.xml"/><Relationship Id="rId4" Type="http://schemas.openxmlformats.org/officeDocument/2006/relationships/image" Target="../media/image25.png"/></Relationships>
</file>

<file path=ppt/slides/_rels/slide9.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26.png"/><Relationship Id="rId1" Type="http://schemas.openxmlformats.org/officeDocument/2006/relationships/slideLayout" Target="../slideLayouts/slideLayout13.xml"/><Relationship Id="rId4" Type="http://schemas.openxmlformats.org/officeDocument/2006/relationships/image" Target="../media/image27.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图片 8">
            <a:extLst>
              <a:ext uri="{FF2B5EF4-FFF2-40B4-BE49-F238E27FC236}">
                <a16:creationId xmlns:a16="http://schemas.microsoft.com/office/drawing/2014/main" xmlns="" id="{1EA15710-049F-4371-89E7-E1C0227F4F47}"/>
              </a:ext>
            </a:extLst>
          </p:cNvPr>
          <p:cNvPicPr>
            <a:picLocks noChangeAspect="1"/>
          </p:cNvPicPr>
          <p:nvPr/>
        </p:nvPicPr>
        <p:blipFill rotWithShape="1">
          <a:blip r:embed="rId3">
            <a:extLst>
              <a:ext uri="{28A0092B-C50C-407E-A947-70E740481C1C}">
                <a14:useLocalDpi xmlns:a14="http://schemas.microsoft.com/office/drawing/2010/main" val="0"/>
              </a:ext>
            </a:extLst>
          </a:blip>
          <a:srcRect l="66515" b="75097"/>
          <a:stretch/>
        </p:blipFill>
        <p:spPr>
          <a:xfrm rot="660128">
            <a:off x="11337006" y="-549618"/>
            <a:ext cx="1546035" cy="1506588"/>
          </a:xfrm>
          <a:prstGeom prst="rect">
            <a:avLst/>
          </a:prstGeom>
        </p:spPr>
      </p:pic>
      <p:pic>
        <p:nvPicPr>
          <p:cNvPr id="24" name="图片 23">
            <a:extLst>
              <a:ext uri="{FF2B5EF4-FFF2-40B4-BE49-F238E27FC236}">
                <a16:creationId xmlns:a16="http://schemas.microsoft.com/office/drawing/2014/main" xmlns="" id="{0C82CE93-B80A-4BC3-A986-4F4B527733DB}"/>
              </a:ext>
            </a:extLst>
          </p:cNvPr>
          <p:cNvPicPr>
            <a:picLocks noChangeAspect="1"/>
          </p:cNvPicPr>
          <p:nvPr/>
        </p:nvPicPr>
        <p:blipFill rotWithShape="1">
          <a:blip r:embed="rId4">
            <a:extLst>
              <a:ext uri="{28A0092B-C50C-407E-A947-70E740481C1C}">
                <a14:useLocalDpi xmlns:a14="http://schemas.microsoft.com/office/drawing/2010/main" val="0"/>
              </a:ext>
            </a:extLst>
          </a:blip>
          <a:srcRect l="3522" t="72885" r="51708" b="5978"/>
          <a:stretch/>
        </p:blipFill>
        <p:spPr>
          <a:xfrm>
            <a:off x="9023684" y="4200735"/>
            <a:ext cx="3358453" cy="2887228"/>
          </a:xfrm>
          <a:prstGeom prst="rect">
            <a:avLst/>
          </a:prstGeom>
        </p:spPr>
      </p:pic>
      <p:pic>
        <p:nvPicPr>
          <p:cNvPr id="7" name="Picture 6">
            <a:extLst>
              <a:ext uri="{FF2B5EF4-FFF2-40B4-BE49-F238E27FC236}">
                <a16:creationId xmlns:a16="http://schemas.microsoft.com/office/drawing/2014/main" xmlns="" id="{13F20963-950D-4981-B877-4EC38D4066F5}"/>
              </a:ext>
            </a:extLst>
          </p:cNvPr>
          <p:cNvPicPr>
            <a:picLocks noChangeAspect="1"/>
          </p:cNvPicPr>
          <p:nvPr/>
        </p:nvPicPr>
        <p:blipFill>
          <a:blip r:embed="rId5">
            <a:clrChange>
              <a:clrFrom>
                <a:srgbClr val="F5F5F5"/>
              </a:clrFrom>
              <a:clrTo>
                <a:srgbClr val="F5F5F5">
                  <a:alpha val="0"/>
                </a:srgbClr>
              </a:clrTo>
            </a:clrChange>
          </a:blip>
          <a:stretch>
            <a:fillRect/>
          </a:stretch>
        </p:blipFill>
        <p:spPr>
          <a:xfrm flipH="1">
            <a:off x="2314650" y="1961147"/>
            <a:ext cx="5874569" cy="3918106"/>
          </a:xfrm>
          <a:prstGeom prst="rect">
            <a:avLst/>
          </a:prstGeom>
        </p:spPr>
      </p:pic>
      <p:sp>
        <p:nvSpPr>
          <p:cNvPr id="8" name="TextBox 7">
            <a:extLst>
              <a:ext uri="{FF2B5EF4-FFF2-40B4-BE49-F238E27FC236}">
                <a16:creationId xmlns:a16="http://schemas.microsoft.com/office/drawing/2014/main" xmlns="" id="{954B5792-CD67-4D90-9841-DE335434F790}"/>
              </a:ext>
            </a:extLst>
          </p:cNvPr>
          <p:cNvSpPr txBox="1"/>
          <p:nvPr/>
        </p:nvSpPr>
        <p:spPr>
          <a:xfrm>
            <a:off x="4312259" y="4132183"/>
            <a:ext cx="2679664" cy="1270925"/>
          </a:xfrm>
          <a:prstGeom prst="rect">
            <a:avLst/>
          </a:prstGeom>
          <a:noFill/>
        </p:spPr>
        <p:txBody>
          <a:bodyPr wrap="square" rtlCol="0">
            <a:spAutoFit/>
          </a:bodyPr>
          <a:lstStyle/>
          <a:p>
            <a:pPr algn="ctr" defTabSz="1219170">
              <a:lnSpc>
                <a:spcPct val="150000"/>
              </a:lnSpc>
              <a:buClr>
                <a:srgbClr val="000000"/>
              </a:buClr>
            </a:pPr>
            <a:r>
              <a:rPr lang="vi-VN" sz="5867" b="1" kern="0" dirty="0">
                <a:solidFill>
                  <a:srgbClr val="17479D"/>
                </a:solidFill>
                <a:latin typeface="UTM Avo" panose="02040603050506020204" pitchFamily="18" charset="0"/>
                <a:cs typeface="Arial"/>
                <a:sym typeface="Arial"/>
              </a:rPr>
              <a:t>ĐỌC</a:t>
            </a:r>
            <a:endParaRPr lang="en-US" sz="5867" b="1" kern="0" dirty="0">
              <a:solidFill>
                <a:srgbClr val="17479D"/>
              </a:solidFill>
              <a:latin typeface="UTM Avo" panose="02040603050506020204" pitchFamily="18" charset="0"/>
              <a:cs typeface="Arial"/>
              <a:sym typeface="Arial"/>
            </a:endParaRPr>
          </a:p>
        </p:txBody>
      </p:sp>
      <p:sp>
        <p:nvSpPr>
          <p:cNvPr id="10" name="TextBox 9">
            <a:extLst>
              <a:ext uri="{FF2B5EF4-FFF2-40B4-BE49-F238E27FC236}">
                <a16:creationId xmlns:a16="http://schemas.microsoft.com/office/drawing/2014/main" xmlns="" id="{4E6F3ED9-AC98-453D-9E7F-0E21EAE00FE8}"/>
              </a:ext>
            </a:extLst>
          </p:cNvPr>
          <p:cNvSpPr txBox="1"/>
          <p:nvPr/>
        </p:nvSpPr>
        <p:spPr>
          <a:xfrm>
            <a:off x="3468021" y="3400323"/>
            <a:ext cx="4054679" cy="849207"/>
          </a:xfrm>
          <a:prstGeom prst="rect">
            <a:avLst/>
          </a:prstGeom>
          <a:noFill/>
        </p:spPr>
        <p:txBody>
          <a:bodyPr wrap="square" rtlCol="0">
            <a:spAutoFit/>
          </a:bodyPr>
          <a:lstStyle/>
          <a:p>
            <a:pPr algn="ctr" defTabSz="1219170">
              <a:lnSpc>
                <a:spcPct val="150000"/>
              </a:lnSpc>
              <a:buClr>
                <a:srgbClr val="000000"/>
              </a:buClr>
            </a:pPr>
            <a:r>
              <a:rPr lang="vi-VN" sz="3733" b="1" kern="0" dirty="0">
                <a:solidFill>
                  <a:srgbClr val="FFAB40">
                    <a:lumMod val="50000"/>
                  </a:srgbClr>
                </a:solidFill>
                <a:latin typeface="UTM Avo" panose="02040603050506020204" pitchFamily="18" charset="0"/>
                <a:cs typeface="Arial"/>
                <a:sym typeface="Arial"/>
              </a:rPr>
              <a:t>TIẾT 1 – 2</a:t>
            </a:r>
            <a:endParaRPr lang="en-US" sz="3733" b="1" kern="0" dirty="0">
              <a:solidFill>
                <a:srgbClr val="FFAB40">
                  <a:lumMod val="50000"/>
                </a:srgbClr>
              </a:solidFill>
              <a:latin typeface="UTM Avo" panose="02040603050506020204" pitchFamily="18" charset="0"/>
              <a:cs typeface="Arial"/>
              <a:sym typeface="Arial"/>
            </a:endParaRPr>
          </a:p>
        </p:txBody>
      </p:sp>
      <p:sp>
        <p:nvSpPr>
          <p:cNvPr id="15" name="TextBox 14">
            <a:extLst>
              <a:ext uri="{FF2B5EF4-FFF2-40B4-BE49-F238E27FC236}">
                <a16:creationId xmlns:a16="http://schemas.microsoft.com/office/drawing/2014/main" xmlns="" id="{DA3B5D9E-199C-494A-BB7B-00FDCC05BA2A}"/>
              </a:ext>
            </a:extLst>
          </p:cNvPr>
          <p:cNvSpPr txBox="1"/>
          <p:nvPr/>
        </p:nvSpPr>
        <p:spPr>
          <a:xfrm>
            <a:off x="1882066" y="720969"/>
            <a:ext cx="9484485" cy="923330"/>
          </a:xfrm>
          <a:prstGeom prst="rect">
            <a:avLst/>
          </a:prstGeom>
          <a:noFill/>
        </p:spPr>
        <p:txBody>
          <a:bodyPr wrap="square" rtlCol="0">
            <a:spAutoFit/>
          </a:bodyPr>
          <a:lstStyle/>
          <a:p>
            <a:pPr defTabSz="1219170">
              <a:buClr>
                <a:srgbClr val="000000"/>
              </a:buClr>
            </a:pPr>
            <a:r>
              <a:rPr lang="en-US" sz="5400" b="1" kern="0" dirty="0" err="1">
                <a:solidFill>
                  <a:srgbClr val="FF0000"/>
                </a:solidFill>
                <a:latin typeface="Arial-Rounded" panose="020B0500000000000000" pitchFamily="34" charset="0"/>
                <a:ea typeface="Arial-Rounded" panose="020B0500000000000000" pitchFamily="34" charset="0"/>
                <a:cs typeface="Arial-Rounded" panose="020B0500000000000000" pitchFamily="34" charset="0"/>
                <a:sym typeface="Arial"/>
              </a:rPr>
              <a:t>Bài</a:t>
            </a:r>
            <a:r>
              <a:rPr lang="en-US" sz="5400" b="1" kern="0" dirty="0">
                <a:solidFill>
                  <a:srgbClr val="FF0000"/>
                </a:solidFill>
                <a:latin typeface="Arial-Rounded" panose="020B0500000000000000" pitchFamily="34" charset="0"/>
                <a:ea typeface="Arial-Rounded" panose="020B0500000000000000" pitchFamily="34" charset="0"/>
                <a:cs typeface="Arial-Rounded" panose="020B0500000000000000" pitchFamily="34" charset="0"/>
                <a:sym typeface="Arial"/>
              </a:rPr>
              <a:t> 5: </a:t>
            </a:r>
            <a:r>
              <a:rPr lang="vi-VN" sz="5400" b="1" kern="0" dirty="0">
                <a:solidFill>
                  <a:srgbClr val="FF0000"/>
                </a:solidFill>
                <a:latin typeface="Arial-Rounded" panose="020B0500000000000000" pitchFamily="34" charset="0"/>
                <a:ea typeface="Arial-Rounded" panose="020B0500000000000000" pitchFamily="34" charset="0"/>
                <a:cs typeface="Arial-Rounded" panose="020B0500000000000000" pitchFamily="34" charset="0"/>
                <a:sym typeface="Arial"/>
              </a:rPr>
              <a:t>EM CÓ XINH KHÔNG?</a:t>
            </a:r>
            <a:endParaRPr lang="en-US" sz="5400" b="1" kern="0" dirty="0">
              <a:solidFill>
                <a:srgbClr val="FF0000"/>
              </a:solidFill>
              <a:latin typeface="Arial-Rounded" panose="020B0500000000000000" pitchFamily="34" charset="0"/>
              <a:ea typeface="Arial-Rounded" panose="020B0500000000000000" pitchFamily="34" charset="0"/>
              <a:cs typeface="Arial-Rounded" panose="020B0500000000000000" pitchFamily="34" charset="0"/>
              <a:sym typeface="Arial"/>
            </a:endParaRPr>
          </a:p>
        </p:txBody>
      </p:sp>
    </p:spTree>
    <p:extLst>
      <p:ext uri="{BB962C8B-B14F-4D97-AF65-F5344CB8AC3E}">
        <p14:creationId xmlns:p14="http://schemas.microsoft.com/office/powerpoint/2010/main" val="15778794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cBhvr additive="base">
                                        <p:cTn id="7" dur="500" fill="hold"/>
                                        <p:tgtEl>
                                          <p:spTgt spid="15"/>
                                        </p:tgtEl>
                                        <p:attrNameLst>
                                          <p:attrName>ppt_x</p:attrName>
                                        </p:attrNameLst>
                                      </p:cBhvr>
                                      <p:tavLst>
                                        <p:tav tm="0">
                                          <p:val>
                                            <p:strVal val="0-#ppt_w/2"/>
                                          </p:val>
                                        </p:tav>
                                        <p:tav tm="100000">
                                          <p:val>
                                            <p:strVal val="#ppt_x"/>
                                          </p:val>
                                        </p:tav>
                                      </p:tavLst>
                                    </p:anim>
                                    <p:anim calcmode="lin" valueType="num">
                                      <p:cBhvr additive="base">
                                        <p:cTn id="8" dur="500" fill="hold"/>
                                        <p:tgtEl>
                                          <p:spTgt spid="15"/>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31" presetClass="entr" presetSubtype="0" fill="hold" nodeType="afterEffect">
                                  <p:stCondLst>
                                    <p:cond delay="0"/>
                                  </p:stCondLst>
                                  <p:childTnLst>
                                    <p:set>
                                      <p:cBhvr>
                                        <p:cTn id="11" dur="1" fill="hold">
                                          <p:stCondLst>
                                            <p:cond delay="0"/>
                                          </p:stCondLst>
                                        </p:cTn>
                                        <p:tgtEl>
                                          <p:spTgt spid="7"/>
                                        </p:tgtEl>
                                        <p:attrNameLst>
                                          <p:attrName>style.visibility</p:attrName>
                                        </p:attrNameLst>
                                      </p:cBhvr>
                                      <p:to>
                                        <p:strVal val="visible"/>
                                      </p:to>
                                    </p:set>
                                    <p:anim calcmode="lin" valueType="num">
                                      <p:cBhvr>
                                        <p:cTn id="12" dur="1000" fill="hold"/>
                                        <p:tgtEl>
                                          <p:spTgt spid="7"/>
                                        </p:tgtEl>
                                        <p:attrNameLst>
                                          <p:attrName>ppt_w</p:attrName>
                                        </p:attrNameLst>
                                      </p:cBhvr>
                                      <p:tavLst>
                                        <p:tav tm="0">
                                          <p:val>
                                            <p:fltVal val="0"/>
                                          </p:val>
                                        </p:tav>
                                        <p:tav tm="100000">
                                          <p:val>
                                            <p:strVal val="#ppt_w"/>
                                          </p:val>
                                        </p:tav>
                                      </p:tavLst>
                                    </p:anim>
                                    <p:anim calcmode="lin" valueType="num">
                                      <p:cBhvr>
                                        <p:cTn id="13" dur="1000" fill="hold"/>
                                        <p:tgtEl>
                                          <p:spTgt spid="7"/>
                                        </p:tgtEl>
                                        <p:attrNameLst>
                                          <p:attrName>ppt_h</p:attrName>
                                        </p:attrNameLst>
                                      </p:cBhvr>
                                      <p:tavLst>
                                        <p:tav tm="0">
                                          <p:val>
                                            <p:fltVal val="0"/>
                                          </p:val>
                                        </p:tav>
                                        <p:tav tm="100000">
                                          <p:val>
                                            <p:strVal val="#ppt_h"/>
                                          </p:val>
                                        </p:tav>
                                      </p:tavLst>
                                    </p:anim>
                                    <p:anim calcmode="lin" valueType="num">
                                      <p:cBhvr>
                                        <p:cTn id="14" dur="1000" fill="hold"/>
                                        <p:tgtEl>
                                          <p:spTgt spid="7"/>
                                        </p:tgtEl>
                                        <p:attrNameLst>
                                          <p:attrName>style.rotation</p:attrName>
                                        </p:attrNameLst>
                                      </p:cBhvr>
                                      <p:tavLst>
                                        <p:tav tm="0">
                                          <p:val>
                                            <p:fltVal val="90"/>
                                          </p:val>
                                        </p:tav>
                                        <p:tav tm="100000">
                                          <p:val>
                                            <p:fltVal val="0"/>
                                          </p:val>
                                        </p:tav>
                                      </p:tavLst>
                                    </p:anim>
                                    <p:animEffect transition="in" filter="fade">
                                      <p:cBhvr>
                                        <p:cTn id="15" dur="1000"/>
                                        <p:tgtEl>
                                          <p:spTgt spid="7"/>
                                        </p:tgtEl>
                                      </p:cBhvr>
                                    </p:animEffect>
                                  </p:childTnLst>
                                </p:cTn>
                              </p:par>
                            </p:childTnLst>
                          </p:cTn>
                        </p:par>
                        <p:par>
                          <p:cTn id="16" fill="hold">
                            <p:stCondLst>
                              <p:cond delay="1500"/>
                            </p:stCondLst>
                            <p:childTnLst>
                              <p:par>
                                <p:cTn id="17" presetID="53" presetClass="entr" presetSubtype="16"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p:cTn id="19" dur="500" fill="hold"/>
                                        <p:tgtEl>
                                          <p:spTgt spid="10"/>
                                        </p:tgtEl>
                                        <p:attrNameLst>
                                          <p:attrName>ppt_w</p:attrName>
                                        </p:attrNameLst>
                                      </p:cBhvr>
                                      <p:tavLst>
                                        <p:tav tm="0">
                                          <p:val>
                                            <p:fltVal val="0"/>
                                          </p:val>
                                        </p:tav>
                                        <p:tav tm="100000">
                                          <p:val>
                                            <p:strVal val="#ppt_w"/>
                                          </p:val>
                                        </p:tav>
                                      </p:tavLst>
                                    </p:anim>
                                    <p:anim calcmode="lin" valueType="num">
                                      <p:cBhvr>
                                        <p:cTn id="20" dur="500" fill="hold"/>
                                        <p:tgtEl>
                                          <p:spTgt spid="10"/>
                                        </p:tgtEl>
                                        <p:attrNameLst>
                                          <p:attrName>ppt_h</p:attrName>
                                        </p:attrNameLst>
                                      </p:cBhvr>
                                      <p:tavLst>
                                        <p:tav tm="0">
                                          <p:val>
                                            <p:fltVal val="0"/>
                                          </p:val>
                                        </p:tav>
                                        <p:tav tm="100000">
                                          <p:val>
                                            <p:strVal val="#ppt_h"/>
                                          </p:val>
                                        </p:tav>
                                      </p:tavLst>
                                    </p:anim>
                                    <p:animEffect transition="in" filter="fade">
                                      <p:cBhvr>
                                        <p:cTn id="21" dur="500"/>
                                        <p:tgtEl>
                                          <p:spTgt spid="10"/>
                                        </p:tgtEl>
                                      </p:cBhvr>
                                    </p:animEffect>
                                  </p:childTnLst>
                                </p:cTn>
                              </p:par>
                            </p:childTnLst>
                          </p:cTn>
                        </p:par>
                        <p:par>
                          <p:cTn id="22" fill="hold">
                            <p:stCondLst>
                              <p:cond delay="2000"/>
                            </p:stCondLst>
                            <p:childTnLst>
                              <p:par>
                                <p:cTn id="23" presetID="53" presetClass="entr" presetSubtype="16" fill="hold" grpId="0" nodeType="after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p:cTn id="25" dur="500" fill="hold"/>
                                        <p:tgtEl>
                                          <p:spTgt spid="8"/>
                                        </p:tgtEl>
                                        <p:attrNameLst>
                                          <p:attrName>ppt_w</p:attrName>
                                        </p:attrNameLst>
                                      </p:cBhvr>
                                      <p:tavLst>
                                        <p:tav tm="0">
                                          <p:val>
                                            <p:fltVal val="0"/>
                                          </p:val>
                                        </p:tav>
                                        <p:tav tm="100000">
                                          <p:val>
                                            <p:strVal val="#ppt_w"/>
                                          </p:val>
                                        </p:tav>
                                      </p:tavLst>
                                    </p:anim>
                                    <p:anim calcmode="lin" valueType="num">
                                      <p:cBhvr>
                                        <p:cTn id="26" dur="500" fill="hold"/>
                                        <p:tgtEl>
                                          <p:spTgt spid="8"/>
                                        </p:tgtEl>
                                        <p:attrNameLst>
                                          <p:attrName>ppt_h</p:attrName>
                                        </p:attrNameLst>
                                      </p:cBhvr>
                                      <p:tavLst>
                                        <p:tav tm="0">
                                          <p:val>
                                            <p:fltVal val="0"/>
                                          </p:val>
                                        </p:tav>
                                        <p:tav tm="100000">
                                          <p:val>
                                            <p:strVal val="#ppt_h"/>
                                          </p:val>
                                        </p:tav>
                                      </p:tavLst>
                                    </p:anim>
                                    <p:animEffect transition="in" filter="fade">
                                      <p:cBhvr>
                                        <p:cTn id="2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15"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 name="图片 22">
            <a:extLst>
              <a:ext uri="{FF2B5EF4-FFF2-40B4-BE49-F238E27FC236}">
                <a16:creationId xmlns:a16="http://schemas.microsoft.com/office/drawing/2014/main" xmlns="" id="{C432D325-9041-614E-B121-2883E358D2CA}"/>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flipH="1">
            <a:off x="191808" y="-45710"/>
            <a:ext cx="844272" cy="1193800"/>
          </a:xfrm>
          <a:prstGeom prst="rect">
            <a:avLst/>
          </a:prstGeom>
        </p:spPr>
      </p:pic>
      <p:sp>
        <p:nvSpPr>
          <p:cNvPr id="2" name="Rectangle: Rounded Corners 1">
            <a:extLst>
              <a:ext uri="{FF2B5EF4-FFF2-40B4-BE49-F238E27FC236}">
                <a16:creationId xmlns:a16="http://schemas.microsoft.com/office/drawing/2014/main" xmlns="" id="{CB044157-FBFC-45DE-AE77-CC70A71BC2E3}"/>
              </a:ext>
            </a:extLst>
          </p:cNvPr>
          <p:cNvSpPr/>
          <p:nvPr/>
        </p:nvSpPr>
        <p:spPr>
          <a:xfrm>
            <a:off x="3630967" y="115411"/>
            <a:ext cx="5797118" cy="487364"/>
          </a:xfrm>
          <a:prstGeom prst="roundRect">
            <a:avLst/>
          </a:prstGeom>
        </p:spPr>
        <p:style>
          <a:lnRef idx="2">
            <a:schemeClr val="accent5"/>
          </a:lnRef>
          <a:fillRef idx="1">
            <a:schemeClr val="lt1"/>
          </a:fillRef>
          <a:effectRef idx="0">
            <a:schemeClr val="accent5"/>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err="1">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Em</a:t>
            </a:r>
            <a:r>
              <a:rPr kumimoji="0" lang="en-US" sz="4000" b="0" i="0" u="none" strike="noStrike" kern="1200" cap="none" spc="0" normalizeH="0" baseline="0" noProof="0" dirty="0">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4000" b="0" i="0" u="none" strike="noStrike" kern="1200" cap="none" spc="0" normalizeH="0" baseline="0" noProof="0" dirty="0" err="1">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có</a:t>
            </a:r>
            <a:r>
              <a:rPr kumimoji="0" lang="en-US" sz="4000" b="0" i="0" u="none" strike="noStrike" kern="1200" cap="none" spc="0" normalizeH="0" baseline="0" noProof="0" dirty="0">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4000" b="0" i="0" u="none" strike="noStrike" kern="1200" cap="none" spc="0" normalizeH="0" baseline="0" noProof="0" dirty="0" err="1">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xinh</a:t>
            </a:r>
            <a:r>
              <a:rPr kumimoji="0" lang="en-US" sz="4000" b="0" i="0" u="none" strike="noStrike" kern="1200" cap="none" spc="0" normalizeH="0" baseline="0" noProof="0" dirty="0">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4000" b="0" i="0" u="none" strike="noStrike" kern="1200" cap="none" spc="0" normalizeH="0" baseline="0" noProof="0" dirty="0" err="1">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không</a:t>
            </a:r>
            <a:r>
              <a:rPr kumimoji="0" lang="en-US" sz="4000" b="0" i="0" u="none" strike="noStrike" kern="1200" cap="none" spc="0" normalizeH="0" baseline="0" noProof="0" dirty="0">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a:t>
            </a:r>
          </a:p>
        </p:txBody>
      </p:sp>
      <p:sp>
        <p:nvSpPr>
          <p:cNvPr id="4" name="Rectangle: Rounded Corners 3">
            <a:extLst>
              <a:ext uri="{FF2B5EF4-FFF2-40B4-BE49-F238E27FC236}">
                <a16:creationId xmlns:a16="http://schemas.microsoft.com/office/drawing/2014/main" xmlns="" id="{3CCC1427-5E34-4F7A-A0F5-85EFCA61B10A}"/>
              </a:ext>
            </a:extLst>
          </p:cNvPr>
          <p:cNvSpPr/>
          <p:nvPr/>
        </p:nvSpPr>
        <p:spPr>
          <a:xfrm>
            <a:off x="0" y="719339"/>
            <a:ext cx="12192000" cy="6138662"/>
          </a:xfrm>
          <a:prstGeom prst="roundRect">
            <a:avLst/>
          </a:prstGeom>
        </p:spPr>
        <p:style>
          <a:lnRef idx="2">
            <a:schemeClr val="accent5"/>
          </a:lnRef>
          <a:fillRef idx="1">
            <a:schemeClr val="lt1"/>
          </a:fillRef>
          <a:effectRef idx="0">
            <a:schemeClr val="accent5"/>
          </a:effectRef>
          <a:fontRef idx="minor">
            <a:schemeClr val="dk1"/>
          </a:fontRef>
        </p:style>
        <p:txBody>
          <a:bodyPr rtlCol="0" anchor="ct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2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2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vi-VN" sz="22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Voi em thích mặc đẹp và thích được khen xinh. Ở nhà, voi em luôn hỏi anh: “Em có xinh không?”. Voi anh bao giờ cũng khen: “Em xinh lắm!”</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2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Một hôm, gặp hươu, voi em hỏi:</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2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 Em có xinh không?</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2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Hươu ngắm voi rồi lắc đầu:</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2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 Chưa xinh lắm vì em không có đôi sừng giống anh.</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2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Nghe vậy, voi nhặt vài cành cây khô, gài lên đầu rồi đi tiếp.</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2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Gặp dê, voi hỏi:</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2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 Em có xinh không?</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2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 Không, vì cậu không có bộ râu giống tôi.</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2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Voi liền nhổ một khóm cỏ dại bên đường, gắn vào cằm rồi về nhà.</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2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Về nhà với đôi sừng và bộ râu giả, voi em hớn hở hỏi anh:</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2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 Em có xinh hơn không?</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2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Voi anh nói:</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2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 Trời ơi, sao em lại thêm sừng và râu thế này? Xấu lắm!</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2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Voi em ngắm mình trong gương và thấy xấu thật. Sau khi bỏ sừng và râu đi, voi em thấy mình xinh đẹp hẳn lên. Giờ đây, voi em hiểu rằng mình chỉ xinh đẹp khi đúng là voi.</a:t>
            </a: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vi-VN" sz="22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(Theo Voi em đi tìm tự tin)</a:t>
            </a:r>
            <a:endParaRPr kumimoji="0" lang="en-US" sz="22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grpSp>
        <p:nvGrpSpPr>
          <p:cNvPr id="9" name="Group 8">
            <a:extLst>
              <a:ext uri="{FF2B5EF4-FFF2-40B4-BE49-F238E27FC236}">
                <a16:creationId xmlns:a16="http://schemas.microsoft.com/office/drawing/2014/main" xmlns="" id="{B665C216-8385-4AE1-A602-F00AA5D1EE7A}"/>
              </a:ext>
            </a:extLst>
          </p:cNvPr>
          <p:cNvGrpSpPr/>
          <p:nvPr/>
        </p:nvGrpSpPr>
        <p:grpSpPr>
          <a:xfrm>
            <a:off x="1389643" y="6733963"/>
            <a:ext cx="3197347" cy="709288"/>
            <a:chOff x="687237" y="6033135"/>
            <a:chExt cx="5825836" cy="709288"/>
          </a:xfrm>
        </p:grpSpPr>
        <p:sp>
          <p:nvSpPr>
            <p:cNvPr id="10" name="TextBox 9">
              <a:extLst>
                <a:ext uri="{FF2B5EF4-FFF2-40B4-BE49-F238E27FC236}">
                  <a16:creationId xmlns:a16="http://schemas.microsoft.com/office/drawing/2014/main" xmlns="" id="{2F4A13AA-A149-4029-B1BA-083EC889FF54}"/>
                </a:ext>
              </a:extLst>
            </p:cNvPr>
            <p:cNvSpPr txBox="1"/>
            <p:nvPr/>
          </p:nvSpPr>
          <p:spPr>
            <a:xfrm>
              <a:off x="687237" y="6093286"/>
              <a:ext cx="5825836" cy="649137"/>
            </a:xfrm>
            <a:prstGeom prst="roundRect">
              <a:avLst>
                <a:gd name="adj" fmla="val 50000"/>
              </a:avLst>
            </a:prstGeom>
            <a:solidFill>
              <a:srgbClr val="F15A88"/>
            </a:solidFill>
          </p:spPr>
          <p:txBody>
            <a:bodyPr wrap="square" lIns="91403" tIns="45702" rIns="91403" bIns="45702"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white"/>
                </a:solidFill>
                <a:effectLst/>
                <a:uLnTx/>
                <a:uFillTx/>
                <a:latin typeface="Arial-Rounded" pitchFamily="34" charset="0"/>
                <a:ea typeface="Arial-Rounded" pitchFamily="34" charset="0"/>
                <a:cs typeface="Arial-Rounded" pitchFamily="34" charset="0"/>
              </a:endParaRPr>
            </a:p>
          </p:txBody>
        </p:sp>
        <p:sp>
          <p:nvSpPr>
            <p:cNvPr id="11" name="TextBox 10">
              <a:extLst>
                <a:ext uri="{FF2B5EF4-FFF2-40B4-BE49-F238E27FC236}">
                  <a16:creationId xmlns:a16="http://schemas.microsoft.com/office/drawing/2014/main" xmlns="" id="{5E1BC20F-141B-45C6-A187-EEB5778412BC}"/>
                </a:ext>
              </a:extLst>
            </p:cNvPr>
            <p:cNvSpPr txBox="1"/>
            <p:nvPr/>
          </p:nvSpPr>
          <p:spPr>
            <a:xfrm>
              <a:off x="1016462" y="6033135"/>
              <a:ext cx="5167388" cy="400110"/>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000" dirty="0" err="1">
                  <a:solidFill>
                    <a:prstClr val="white"/>
                  </a:solidFill>
                  <a:latin typeface="Arial-Rounded" pitchFamily="34" charset="0"/>
                  <a:ea typeface="Arial-Rounded" pitchFamily="34" charset="0"/>
                  <a:cs typeface="Arial-Rounded" pitchFamily="34" charset="0"/>
                </a:rPr>
                <a:t>Đọc</a:t>
              </a:r>
              <a:r>
                <a:rPr lang="en-US" sz="2000" dirty="0">
                  <a:solidFill>
                    <a:prstClr val="white"/>
                  </a:solidFill>
                  <a:latin typeface="Arial-Rounded" pitchFamily="34" charset="0"/>
                  <a:ea typeface="Arial-Rounded" pitchFamily="34" charset="0"/>
                  <a:cs typeface="Arial-Rounded" pitchFamily="34" charset="0"/>
                </a:rPr>
                <a:t> </a:t>
              </a:r>
              <a:r>
                <a:rPr lang="en-US" sz="2000" dirty="0" err="1">
                  <a:solidFill>
                    <a:prstClr val="white"/>
                  </a:solidFill>
                  <a:latin typeface="Arial-Rounded" pitchFamily="34" charset="0"/>
                  <a:ea typeface="Arial-Rounded" pitchFamily="34" charset="0"/>
                  <a:cs typeface="Arial-Rounded" pitchFamily="34" charset="0"/>
                </a:rPr>
                <a:t>theo</a:t>
              </a:r>
              <a:r>
                <a:rPr lang="en-US" sz="2000" dirty="0">
                  <a:solidFill>
                    <a:prstClr val="white"/>
                  </a:solidFill>
                  <a:latin typeface="Arial-Rounded" pitchFamily="34" charset="0"/>
                  <a:ea typeface="Arial-Rounded" pitchFamily="34" charset="0"/>
                  <a:cs typeface="Arial-Rounded" pitchFamily="34" charset="0"/>
                </a:rPr>
                <a:t> </a:t>
              </a:r>
              <a:r>
                <a:rPr lang="en-US" sz="2000" dirty="0" err="1">
                  <a:solidFill>
                    <a:prstClr val="white"/>
                  </a:solidFill>
                  <a:latin typeface="Arial-Rounded" pitchFamily="34" charset="0"/>
                  <a:ea typeface="Arial-Rounded" pitchFamily="34" charset="0"/>
                  <a:cs typeface="Arial-Rounded" pitchFamily="34" charset="0"/>
                </a:rPr>
                <a:t>nhóm</a:t>
              </a:r>
              <a:endParaRPr kumimoji="0" lang="en-US" sz="2000" b="0" i="0" u="none" strike="noStrike" kern="1200" cap="none" spc="0" normalizeH="0" baseline="0" noProof="0" dirty="0">
                <a:ln>
                  <a:noFill/>
                </a:ln>
                <a:solidFill>
                  <a:prstClr val="white"/>
                </a:solidFill>
                <a:effectLst/>
                <a:uLnTx/>
                <a:uFillTx/>
                <a:latin typeface="Arial-Rounded" pitchFamily="34" charset="0"/>
                <a:ea typeface="Arial-Rounded" pitchFamily="34" charset="0"/>
                <a:cs typeface="Arial-Rounded" pitchFamily="34" charset="0"/>
              </a:endParaRPr>
            </a:p>
          </p:txBody>
        </p:sp>
      </p:grpSp>
      <p:pic>
        <p:nvPicPr>
          <p:cNvPr id="14" name="Picture 13">
            <a:extLst>
              <a:ext uri="{FF2B5EF4-FFF2-40B4-BE49-F238E27FC236}">
                <a16:creationId xmlns:a16="http://schemas.microsoft.com/office/drawing/2014/main" xmlns="" id="{8A0667EC-D85B-47E0-84A2-681D6783B87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6088" y="811201"/>
            <a:ext cx="406360" cy="384000"/>
          </a:xfrm>
          <a:prstGeom prst="rect">
            <a:avLst/>
          </a:prstGeom>
        </p:spPr>
      </p:pic>
      <p:pic>
        <p:nvPicPr>
          <p:cNvPr id="16" name="Picture 15">
            <a:extLst>
              <a:ext uri="{FF2B5EF4-FFF2-40B4-BE49-F238E27FC236}">
                <a16:creationId xmlns:a16="http://schemas.microsoft.com/office/drawing/2014/main" xmlns="" id="{DE2CFC33-824E-43FC-ABE2-4604827FBFA8}"/>
              </a:ext>
            </a:extLst>
          </p:cNvPr>
          <p:cNvPicPr>
            <a:picLocks noChangeAspect="1"/>
          </p:cNvPicPr>
          <p:nvPr/>
        </p:nvPicPr>
        <p:blipFill>
          <a:blip r:embed="rId5">
            <a:duotone>
              <a:schemeClr val="accent6">
                <a:shade val="45000"/>
                <a:satMod val="135000"/>
              </a:schemeClr>
              <a:prstClr val="white"/>
            </a:duotone>
            <a:extLst>
              <a:ext uri="{BEBA8EAE-BF5A-486C-A8C5-ECC9F3942E4B}">
                <a14:imgProps xmlns:a14="http://schemas.microsoft.com/office/drawing/2010/main">
                  <a14:imgLayer r:embed="rId6">
                    <a14:imgEffect>
                      <a14:sharpenSoften amount="50000"/>
                    </a14:imgEffect>
                    <a14:imgEffect>
                      <a14:colorTemperature colorTemp="4700"/>
                    </a14:imgEffect>
                    <a14:imgEffect>
                      <a14:saturation sat="0"/>
                    </a14:imgEffect>
                  </a14:imgLayer>
                </a14:imgProps>
              </a:ext>
              <a:ext uri="{28A0092B-C50C-407E-A947-70E740481C1C}">
                <a14:useLocalDpi xmlns:a14="http://schemas.microsoft.com/office/drawing/2010/main" val="0"/>
              </a:ext>
            </a:extLst>
          </a:blip>
          <a:stretch>
            <a:fillRect/>
          </a:stretch>
        </p:blipFill>
        <p:spPr>
          <a:xfrm>
            <a:off x="147092" y="4131652"/>
            <a:ext cx="384000" cy="384000"/>
          </a:xfrm>
          <a:prstGeom prst="rect">
            <a:avLst/>
          </a:prstGeom>
        </p:spPr>
      </p:pic>
    </p:spTree>
    <p:extLst>
      <p:ext uri="{BB962C8B-B14F-4D97-AF65-F5344CB8AC3E}">
        <p14:creationId xmlns:p14="http://schemas.microsoft.com/office/powerpoint/2010/main" val="39161849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1+#ppt_w/2"/>
                                          </p:val>
                                        </p:tav>
                                        <p:tav tm="100000">
                                          <p:val>
                                            <p:strVal val="#ppt_x"/>
                                          </p:val>
                                        </p:tav>
                                      </p:tavLst>
                                    </p:anim>
                                    <p:anim calcmode="lin" valueType="num">
                                      <p:cBhvr additive="base">
                                        <p:cTn id="8" dur="500" fill="hold"/>
                                        <p:tgtEl>
                                          <p:spTgt spid="9"/>
                                        </p:tgtEl>
                                        <p:attrNameLst>
                                          <p:attrName>ppt_y</p:attrName>
                                        </p:attrNameLst>
                                      </p:cBhvr>
                                      <p:tavLst>
                                        <p:tav tm="0">
                                          <p:val>
                                            <p:strVal val="#ppt_y"/>
                                          </p:val>
                                        </p:tav>
                                        <p:tav tm="100000">
                                          <p:val>
                                            <p:strVal val="#ppt_y"/>
                                          </p:val>
                                        </p:tav>
                                      </p:tavLst>
                                    </p:anim>
                                  </p:childTnLst>
                                </p:cTn>
                              </p:par>
                              <p:par>
                                <p:cTn id="9" presetID="53" presetClass="entr" presetSubtype="16" fill="hold" nodeType="with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p:cTn id="11" dur="500" fill="hold"/>
                                        <p:tgtEl>
                                          <p:spTgt spid="14"/>
                                        </p:tgtEl>
                                        <p:attrNameLst>
                                          <p:attrName>ppt_w</p:attrName>
                                        </p:attrNameLst>
                                      </p:cBhvr>
                                      <p:tavLst>
                                        <p:tav tm="0">
                                          <p:val>
                                            <p:fltVal val="0"/>
                                          </p:val>
                                        </p:tav>
                                        <p:tav tm="100000">
                                          <p:val>
                                            <p:strVal val="#ppt_w"/>
                                          </p:val>
                                        </p:tav>
                                      </p:tavLst>
                                    </p:anim>
                                    <p:anim calcmode="lin" valueType="num">
                                      <p:cBhvr>
                                        <p:cTn id="12" dur="500" fill="hold"/>
                                        <p:tgtEl>
                                          <p:spTgt spid="14"/>
                                        </p:tgtEl>
                                        <p:attrNameLst>
                                          <p:attrName>ppt_h</p:attrName>
                                        </p:attrNameLst>
                                      </p:cBhvr>
                                      <p:tavLst>
                                        <p:tav tm="0">
                                          <p:val>
                                            <p:fltVal val="0"/>
                                          </p:val>
                                        </p:tav>
                                        <p:tav tm="100000">
                                          <p:val>
                                            <p:strVal val="#ppt_h"/>
                                          </p:val>
                                        </p:tav>
                                      </p:tavLst>
                                    </p:anim>
                                    <p:animEffect transition="in" filter="fade">
                                      <p:cBhvr>
                                        <p:cTn id="13" dur="500"/>
                                        <p:tgtEl>
                                          <p:spTgt spid="14"/>
                                        </p:tgtEl>
                                      </p:cBhvr>
                                    </p:animEffect>
                                  </p:childTnLst>
                                </p:cTn>
                              </p:par>
                              <p:par>
                                <p:cTn id="14" presetID="53" presetClass="entr" presetSubtype="16" fill="hold" nodeType="withEffect">
                                  <p:stCondLst>
                                    <p:cond delay="0"/>
                                  </p:stCondLst>
                                  <p:childTnLst>
                                    <p:set>
                                      <p:cBhvr>
                                        <p:cTn id="15" dur="1" fill="hold">
                                          <p:stCondLst>
                                            <p:cond delay="0"/>
                                          </p:stCondLst>
                                        </p:cTn>
                                        <p:tgtEl>
                                          <p:spTgt spid="16"/>
                                        </p:tgtEl>
                                        <p:attrNameLst>
                                          <p:attrName>style.visibility</p:attrName>
                                        </p:attrNameLst>
                                      </p:cBhvr>
                                      <p:to>
                                        <p:strVal val="visible"/>
                                      </p:to>
                                    </p:set>
                                    <p:anim calcmode="lin" valueType="num">
                                      <p:cBhvr>
                                        <p:cTn id="16" dur="500" fill="hold"/>
                                        <p:tgtEl>
                                          <p:spTgt spid="16"/>
                                        </p:tgtEl>
                                        <p:attrNameLst>
                                          <p:attrName>ppt_w</p:attrName>
                                        </p:attrNameLst>
                                      </p:cBhvr>
                                      <p:tavLst>
                                        <p:tav tm="0">
                                          <p:val>
                                            <p:fltVal val="0"/>
                                          </p:val>
                                        </p:tav>
                                        <p:tav tm="100000">
                                          <p:val>
                                            <p:strVal val="#ppt_w"/>
                                          </p:val>
                                        </p:tav>
                                      </p:tavLst>
                                    </p:anim>
                                    <p:anim calcmode="lin" valueType="num">
                                      <p:cBhvr>
                                        <p:cTn id="17" dur="500" fill="hold"/>
                                        <p:tgtEl>
                                          <p:spTgt spid="16"/>
                                        </p:tgtEl>
                                        <p:attrNameLst>
                                          <p:attrName>ppt_h</p:attrName>
                                        </p:attrNameLst>
                                      </p:cBhvr>
                                      <p:tavLst>
                                        <p:tav tm="0">
                                          <p:val>
                                            <p:fltVal val="0"/>
                                          </p:val>
                                        </p:tav>
                                        <p:tav tm="100000">
                                          <p:val>
                                            <p:strVal val="#ppt_h"/>
                                          </p:val>
                                        </p:tav>
                                      </p:tavLst>
                                    </p:anim>
                                    <p:animEffect transition="in" filter="fade">
                                      <p:cBhvr>
                                        <p:cTn id="18"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23" name="图片 22">
            <a:extLst>
              <a:ext uri="{FF2B5EF4-FFF2-40B4-BE49-F238E27FC236}">
                <a16:creationId xmlns:a16="http://schemas.microsoft.com/office/drawing/2014/main" xmlns="" id="{C432D325-9041-614E-B121-2883E358D2CA}"/>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flipH="1">
            <a:off x="191808" y="-45710"/>
            <a:ext cx="844272" cy="1193800"/>
          </a:xfrm>
          <a:prstGeom prst="rect">
            <a:avLst/>
          </a:prstGeom>
        </p:spPr>
      </p:pic>
      <p:sp>
        <p:nvSpPr>
          <p:cNvPr id="2" name="Rectangle: Rounded Corners 1">
            <a:extLst>
              <a:ext uri="{FF2B5EF4-FFF2-40B4-BE49-F238E27FC236}">
                <a16:creationId xmlns:a16="http://schemas.microsoft.com/office/drawing/2014/main" xmlns="" id="{CB044157-FBFC-45DE-AE77-CC70A71BC2E3}"/>
              </a:ext>
            </a:extLst>
          </p:cNvPr>
          <p:cNvSpPr/>
          <p:nvPr/>
        </p:nvSpPr>
        <p:spPr>
          <a:xfrm>
            <a:off x="3630967" y="115411"/>
            <a:ext cx="5797118" cy="487364"/>
          </a:xfrm>
          <a:prstGeom prst="roundRect">
            <a:avLst/>
          </a:prstGeom>
        </p:spPr>
        <p:style>
          <a:lnRef idx="2">
            <a:schemeClr val="accent5"/>
          </a:lnRef>
          <a:fillRef idx="1">
            <a:schemeClr val="lt1"/>
          </a:fillRef>
          <a:effectRef idx="0">
            <a:schemeClr val="accent5"/>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err="1">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Em</a:t>
            </a:r>
            <a:r>
              <a:rPr kumimoji="0" lang="en-US" sz="4000" b="0" i="0" u="none" strike="noStrike" kern="1200" cap="none" spc="0" normalizeH="0" baseline="0" noProof="0" dirty="0">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4000" b="0" i="0" u="none" strike="noStrike" kern="1200" cap="none" spc="0" normalizeH="0" baseline="0" noProof="0" dirty="0" err="1">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có</a:t>
            </a:r>
            <a:r>
              <a:rPr kumimoji="0" lang="en-US" sz="4000" b="0" i="0" u="none" strike="noStrike" kern="1200" cap="none" spc="0" normalizeH="0" baseline="0" noProof="0" dirty="0">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4000" b="0" i="0" u="none" strike="noStrike" kern="1200" cap="none" spc="0" normalizeH="0" baseline="0" noProof="0" dirty="0" err="1">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xinh</a:t>
            </a:r>
            <a:r>
              <a:rPr kumimoji="0" lang="en-US" sz="4000" b="0" i="0" u="none" strike="noStrike" kern="1200" cap="none" spc="0" normalizeH="0" baseline="0" noProof="0" dirty="0">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4000" b="0" i="0" u="none" strike="noStrike" kern="1200" cap="none" spc="0" normalizeH="0" baseline="0" noProof="0" dirty="0" err="1">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không</a:t>
            </a:r>
            <a:r>
              <a:rPr kumimoji="0" lang="en-US" sz="4000" b="0" i="0" u="none" strike="noStrike" kern="1200" cap="none" spc="0" normalizeH="0" baseline="0" noProof="0" dirty="0">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a:t>
            </a:r>
          </a:p>
        </p:txBody>
      </p:sp>
      <p:sp>
        <p:nvSpPr>
          <p:cNvPr id="4" name="Rectangle: Rounded Corners 3">
            <a:extLst>
              <a:ext uri="{FF2B5EF4-FFF2-40B4-BE49-F238E27FC236}">
                <a16:creationId xmlns:a16="http://schemas.microsoft.com/office/drawing/2014/main" xmlns="" id="{3CCC1427-5E34-4F7A-A0F5-85EFCA61B10A}"/>
              </a:ext>
            </a:extLst>
          </p:cNvPr>
          <p:cNvSpPr/>
          <p:nvPr/>
        </p:nvSpPr>
        <p:spPr>
          <a:xfrm>
            <a:off x="0" y="719339"/>
            <a:ext cx="12192000" cy="6138662"/>
          </a:xfrm>
          <a:prstGeom prst="roundRect">
            <a:avLst/>
          </a:prstGeom>
        </p:spPr>
        <p:style>
          <a:lnRef idx="2">
            <a:schemeClr val="accent5"/>
          </a:lnRef>
          <a:fillRef idx="1">
            <a:schemeClr val="lt1"/>
          </a:fillRef>
          <a:effectRef idx="0">
            <a:schemeClr val="accent5"/>
          </a:effectRef>
          <a:fontRef idx="minor">
            <a:schemeClr val="dk1"/>
          </a:fontRef>
        </p:style>
        <p:txBody>
          <a:bodyPr rtlCol="0" anchor="ct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2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2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vi-VN" sz="22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Voi em thích mặc đẹp và thích được khen xinh. Ở nhà, voi em luôn hỏi anh: “Em có xinh không?”. Voi anh bao giờ cũng khen: “Em xinh lắm!”</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2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Một hôm, gặp hươu, voi em hỏi:</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2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 Em có xinh không?</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2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Hươu ngắm voi rồi lắc đầu:</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2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 Chưa xinh lắm vì em không có đôi sừng giống anh.</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2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Nghe vậy, voi nhặt vài cành cây khô, gài lên đầu rồi đi tiếp.</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2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Gặp dê, voi hỏi:</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2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 Em có xinh không?</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2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 Không, vì cậu không có bộ râu giống tôi.</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2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Voi liền nhổ một khóm cỏ dại bên đường, gắn vào cằm rồi về nhà.</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2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Về nhà với đôi sừng và bộ râu giả, voi em hớn hở hỏi anh:</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2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 Em có xinh hơn không?</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2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Voi anh nói:</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2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 Trời ơi, sao em lại thêm sừng và râu thế này? Xấu lắm!</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2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Voi em ngắm mình trong gương và thấy xấu thật. Sau khi bỏ sừng và râu đi, voi em thấy mình xinh đẹp hẳn lên. Giờ đây, voi em hiểu rằng mình chỉ xinh đẹp khi đúng là voi.</a:t>
            </a: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vi-VN" sz="22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(Theo Voi em đi tìm tự tin)</a:t>
            </a:r>
            <a:endParaRPr kumimoji="0" lang="en-US" sz="22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grpSp>
        <p:nvGrpSpPr>
          <p:cNvPr id="9" name="Group 8">
            <a:extLst>
              <a:ext uri="{FF2B5EF4-FFF2-40B4-BE49-F238E27FC236}">
                <a16:creationId xmlns:a16="http://schemas.microsoft.com/office/drawing/2014/main" xmlns="" id="{B665C216-8385-4AE1-A602-F00AA5D1EE7A}"/>
              </a:ext>
            </a:extLst>
          </p:cNvPr>
          <p:cNvGrpSpPr/>
          <p:nvPr/>
        </p:nvGrpSpPr>
        <p:grpSpPr>
          <a:xfrm>
            <a:off x="1584534" y="6589844"/>
            <a:ext cx="2046434" cy="726868"/>
            <a:chOff x="708943" y="6033135"/>
            <a:chExt cx="5825836" cy="726868"/>
          </a:xfrm>
        </p:grpSpPr>
        <p:sp>
          <p:nvSpPr>
            <p:cNvPr id="10" name="TextBox 9">
              <a:extLst>
                <a:ext uri="{FF2B5EF4-FFF2-40B4-BE49-F238E27FC236}">
                  <a16:creationId xmlns:a16="http://schemas.microsoft.com/office/drawing/2014/main" xmlns="" id="{2F4A13AA-A149-4029-B1BA-083EC889FF54}"/>
                </a:ext>
              </a:extLst>
            </p:cNvPr>
            <p:cNvSpPr txBox="1"/>
            <p:nvPr/>
          </p:nvSpPr>
          <p:spPr>
            <a:xfrm>
              <a:off x="708943" y="6110866"/>
              <a:ext cx="5825836" cy="649137"/>
            </a:xfrm>
            <a:prstGeom prst="roundRect">
              <a:avLst>
                <a:gd name="adj" fmla="val 50000"/>
              </a:avLst>
            </a:prstGeom>
            <a:solidFill>
              <a:srgbClr val="F15A88"/>
            </a:solidFill>
          </p:spPr>
          <p:txBody>
            <a:bodyPr wrap="square" lIns="91403" tIns="45702" rIns="91403" bIns="45702"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white"/>
                </a:solidFill>
                <a:effectLst/>
                <a:uLnTx/>
                <a:uFillTx/>
                <a:latin typeface="Arial-Rounded" pitchFamily="34" charset="0"/>
                <a:ea typeface="Arial-Rounded" pitchFamily="34" charset="0"/>
                <a:cs typeface="Arial-Rounded" pitchFamily="34" charset="0"/>
              </a:endParaRPr>
            </a:p>
          </p:txBody>
        </p:sp>
        <p:sp>
          <p:nvSpPr>
            <p:cNvPr id="11" name="TextBox 10">
              <a:extLst>
                <a:ext uri="{FF2B5EF4-FFF2-40B4-BE49-F238E27FC236}">
                  <a16:creationId xmlns:a16="http://schemas.microsoft.com/office/drawing/2014/main" xmlns="" id="{5E1BC20F-141B-45C6-A187-EEB5778412BC}"/>
                </a:ext>
              </a:extLst>
            </p:cNvPr>
            <p:cNvSpPr txBox="1"/>
            <p:nvPr/>
          </p:nvSpPr>
          <p:spPr>
            <a:xfrm>
              <a:off x="1016462" y="6033135"/>
              <a:ext cx="5167387" cy="400110"/>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000" dirty="0" err="1">
                  <a:solidFill>
                    <a:prstClr val="white"/>
                  </a:solidFill>
                  <a:latin typeface="Arial-Rounded" pitchFamily="34" charset="0"/>
                  <a:ea typeface="Arial-Rounded" pitchFamily="34" charset="0"/>
                  <a:cs typeface="Arial-Rounded" pitchFamily="34" charset="0"/>
                </a:rPr>
                <a:t>Đọc</a:t>
              </a:r>
              <a:r>
                <a:rPr lang="en-US" sz="2000" dirty="0">
                  <a:solidFill>
                    <a:prstClr val="white"/>
                  </a:solidFill>
                  <a:latin typeface="Arial-Rounded" pitchFamily="34" charset="0"/>
                  <a:ea typeface="Arial-Rounded" pitchFamily="34" charset="0"/>
                  <a:cs typeface="Arial-Rounded" pitchFamily="34" charset="0"/>
                </a:rPr>
                <a:t> </a:t>
              </a:r>
              <a:r>
                <a:rPr lang="en-US" sz="2000" dirty="0" err="1">
                  <a:solidFill>
                    <a:prstClr val="white"/>
                  </a:solidFill>
                  <a:latin typeface="Arial-Rounded" pitchFamily="34" charset="0"/>
                  <a:ea typeface="Arial-Rounded" pitchFamily="34" charset="0"/>
                  <a:cs typeface="Arial-Rounded" pitchFamily="34" charset="0"/>
                </a:rPr>
                <a:t>toàn</a:t>
              </a:r>
              <a:r>
                <a:rPr lang="en-US" sz="2000" dirty="0">
                  <a:solidFill>
                    <a:prstClr val="white"/>
                  </a:solidFill>
                  <a:latin typeface="Arial-Rounded" pitchFamily="34" charset="0"/>
                  <a:ea typeface="Arial-Rounded" pitchFamily="34" charset="0"/>
                  <a:cs typeface="Arial-Rounded" pitchFamily="34" charset="0"/>
                </a:rPr>
                <a:t> </a:t>
              </a:r>
              <a:r>
                <a:rPr lang="en-US" sz="2000" dirty="0" err="1">
                  <a:solidFill>
                    <a:prstClr val="white"/>
                  </a:solidFill>
                  <a:latin typeface="Arial-Rounded" pitchFamily="34" charset="0"/>
                  <a:ea typeface="Arial-Rounded" pitchFamily="34" charset="0"/>
                  <a:cs typeface="Arial-Rounded" pitchFamily="34" charset="0"/>
                </a:rPr>
                <a:t>bài</a:t>
              </a:r>
              <a:endParaRPr kumimoji="0" lang="en-US" sz="2000" b="0" i="0" u="none" strike="noStrike" kern="1200" cap="none" spc="0" normalizeH="0" baseline="0" noProof="0" dirty="0">
                <a:ln>
                  <a:noFill/>
                </a:ln>
                <a:solidFill>
                  <a:prstClr val="white"/>
                </a:solidFill>
                <a:effectLst/>
                <a:uLnTx/>
                <a:uFillTx/>
                <a:latin typeface="Arial-Rounded" pitchFamily="34" charset="0"/>
                <a:ea typeface="Arial-Rounded" pitchFamily="34" charset="0"/>
                <a:cs typeface="Arial-Rounded" pitchFamily="34" charset="0"/>
              </a:endParaRPr>
            </a:p>
          </p:txBody>
        </p:sp>
      </p:grpSp>
    </p:spTree>
    <p:extLst>
      <p:ext uri="{BB962C8B-B14F-4D97-AF65-F5344CB8AC3E}">
        <p14:creationId xmlns:p14="http://schemas.microsoft.com/office/powerpoint/2010/main" val="16861121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1+#ppt_w/2"/>
                                          </p:val>
                                        </p:tav>
                                        <p:tav tm="100000">
                                          <p:val>
                                            <p:strVal val="#ppt_x"/>
                                          </p:val>
                                        </p:tav>
                                      </p:tavLst>
                                    </p:anim>
                                    <p:anim calcmode="lin" valueType="num">
                                      <p:cBhvr additive="base">
                                        <p:cTn id="8" dur="500" fill="hold"/>
                                        <p:tgtEl>
                                          <p:spTgt spid="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186" descr="书本蓝阴影"/>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83498" y="965006"/>
            <a:ext cx="8248759" cy="4353154"/>
          </a:xfrm>
          <a:prstGeom prst="rect">
            <a:avLst/>
          </a:prstGeom>
          <a:noFill/>
          <a:extLst>
            <a:ext uri="{909E8E84-426E-40DD-AFC4-6F175D3DCCD1}">
              <a14:hiddenFill xmlns:a14="http://schemas.microsoft.com/office/drawing/2010/main">
                <a:solidFill>
                  <a:srgbClr val="FFFFFF"/>
                </a:solidFill>
              </a14:hiddenFill>
            </a:ext>
          </a:extLst>
        </p:spPr>
      </p:pic>
      <p:pic>
        <p:nvPicPr>
          <p:cNvPr id="11266" name="Picture 2" descr="F:\360安全浏览器下载\六一\Nipic_2531170_b95b5e79d8a6cffe\3.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225865" y="2222433"/>
            <a:ext cx="2552700" cy="3534833"/>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xmlns="" id="{46437100-CA1D-413A-B1B2-E22DC2619EF2}"/>
              </a:ext>
            </a:extLst>
          </p:cNvPr>
          <p:cNvSpPr txBox="1"/>
          <p:nvPr/>
        </p:nvSpPr>
        <p:spPr>
          <a:xfrm>
            <a:off x="1413434" y="2075227"/>
            <a:ext cx="7996037" cy="120032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7200" b="0" i="0" u="none" strike="noStrike" kern="1200" cap="none" spc="0" normalizeH="0" baseline="0" noProof="0" dirty="0">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7200" b="0" i="0" u="none" strike="noStrike" kern="1200" cap="none" spc="0" normalizeH="0" baseline="0" noProof="0" dirty="0" err="1">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Trả</a:t>
            </a:r>
            <a:r>
              <a:rPr kumimoji="0" lang="en-US" sz="7200" b="0" i="0" u="none" strike="noStrike" kern="1200" cap="none" spc="0" normalizeH="0" baseline="0" noProof="0" dirty="0">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7200" b="0" i="0" u="none" strike="noStrike" kern="1200" cap="none" spc="0" normalizeH="0" baseline="0" noProof="0" dirty="0" err="1">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lời</a:t>
            </a:r>
            <a:r>
              <a:rPr kumimoji="0" lang="en-US" sz="7200" b="0" i="0" u="none" strike="noStrike" kern="1200" cap="none" spc="0" normalizeH="0" baseline="0" noProof="0" dirty="0">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7200" b="0" i="0" u="none" strike="noStrike" kern="1200" cap="none" spc="0" normalizeH="0" baseline="0" noProof="0" dirty="0" err="1">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câu</a:t>
            </a:r>
            <a:r>
              <a:rPr kumimoji="0" lang="en-US" sz="7200" b="0" i="0" u="none" strike="noStrike" kern="1200" cap="none" spc="0" normalizeH="0" baseline="0" noProof="0" dirty="0">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7200" b="0" i="0" u="none" strike="noStrike" kern="1200" cap="none" spc="0" normalizeH="0" baseline="0" noProof="0" dirty="0" err="1">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hỏi</a:t>
            </a:r>
            <a:endParaRPr kumimoji="0" lang="en-US" sz="7200" b="0" i="0" u="none" strike="noStrike" kern="1200" cap="none" spc="0" normalizeH="0" baseline="0" noProof="0" dirty="0">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Tree>
    <p:extLst>
      <p:ext uri="{BB962C8B-B14F-4D97-AF65-F5344CB8AC3E}">
        <p14:creationId xmlns:p14="http://schemas.microsoft.com/office/powerpoint/2010/main" val="38152762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1266"/>
                                        </p:tgtEl>
                                        <p:attrNameLst>
                                          <p:attrName>style.visibility</p:attrName>
                                        </p:attrNameLst>
                                      </p:cBhvr>
                                      <p:to>
                                        <p:strVal val="visible"/>
                                      </p:to>
                                    </p:set>
                                    <p:animEffect transition="in" filter="fade">
                                      <p:cBhvr>
                                        <p:cTn id="7" dur="500"/>
                                        <p:tgtEl>
                                          <p:spTgt spid="11266"/>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2"/>
                                        </p:tgtEl>
                                        <p:attrNameLst>
                                          <p:attrName>style.visibility</p:attrName>
                                        </p:attrNameLst>
                                      </p:cBhvr>
                                      <p:to>
                                        <p:strVal val="visible"/>
                                      </p:to>
                                    </p:set>
                                    <p:anim calcmode="lin" valueType="num">
                                      <p:cBhvr additive="base">
                                        <p:cTn id="18" dur="500" fill="hold"/>
                                        <p:tgtEl>
                                          <p:spTgt spid="2"/>
                                        </p:tgtEl>
                                        <p:attrNameLst>
                                          <p:attrName>ppt_x</p:attrName>
                                        </p:attrNameLst>
                                      </p:cBhvr>
                                      <p:tavLst>
                                        <p:tav tm="0">
                                          <p:val>
                                            <p:strVal val="#ppt_x"/>
                                          </p:val>
                                        </p:tav>
                                        <p:tav tm="100000">
                                          <p:val>
                                            <p:strVal val="#ppt_x"/>
                                          </p:val>
                                        </p:tav>
                                      </p:tavLst>
                                    </p:anim>
                                    <p:anim calcmode="lin" valueType="num">
                                      <p:cBhvr additive="base">
                                        <p:cTn id="19"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xmlns="" id="{24C22DA9-BA83-49D6-A2C4-EF704FFA108A}"/>
              </a:ext>
            </a:extLst>
          </p:cNvPr>
          <p:cNvSpPr txBox="1"/>
          <p:nvPr/>
        </p:nvSpPr>
        <p:spPr>
          <a:xfrm>
            <a:off x="2464512" y="702244"/>
            <a:ext cx="8159768" cy="650499"/>
          </a:xfrm>
          <a:prstGeom prst="rect">
            <a:avLst/>
          </a:prstGeom>
          <a:noFill/>
        </p:spPr>
        <p:txBody>
          <a:bodyPr wrap="square" rtlCol="0">
            <a:spAutoFit/>
          </a:bodyPr>
          <a:lstStyle/>
          <a:p>
            <a:pPr algn="just" defTabSz="1219170">
              <a:lnSpc>
                <a:spcPct val="150000"/>
              </a:lnSpc>
              <a:buClr>
                <a:srgbClr val="000000"/>
              </a:buClr>
            </a:pPr>
            <a:r>
              <a:rPr lang="vi-VN" sz="2800" b="1" kern="0" dirty="0">
                <a:solidFill>
                  <a:srgbClr val="FC7D77">
                    <a:lumMod val="75000"/>
                  </a:srgbClr>
                </a:solidFill>
                <a:latin typeface="Arial-Rounded" panose="020B0500000000000000" pitchFamily="34" charset="0"/>
                <a:ea typeface="Arial-Rounded" panose="020B0500000000000000" pitchFamily="34" charset="0"/>
                <a:cs typeface="Arial-Rounded" panose="020B0500000000000000" pitchFamily="34" charset="0"/>
                <a:sym typeface="Arial"/>
              </a:rPr>
              <a:t>1.</a:t>
            </a:r>
            <a:r>
              <a:rPr lang="vi-VN" sz="2800" kern="0" dirty="0">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rPr>
              <a:t> Voi em đã hỏi voi anh, hươu và dê điều gì?</a:t>
            </a:r>
          </a:p>
        </p:txBody>
      </p:sp>
      <p:pic>
        <p:nvPicPr>
          <p:cNvPr id="6" name="Picture 5">
            <a:extLst>
              <a:ext uri="{FF2B5EF4-FFF2-40B4-BE49-F238E27FC236}">
                <a16:creationId xmlns:a16="http://schemas.microsoft.com/office/drawing/2014/main" xmlns="" id="{DBF564BF-3576-4375-A457-3CC73FCFF80E}"/>
              </a:ext>
            </a:extLst>
          </p:cNvPr>
          <p:cNvPicPr>
            <a:picLocks noChangeAspect="1"/>
          </p:cNvPicPr>
          <p:nvPr/>
        </p:nvPicPr>
        <p:blipFill>
          <a:blip r:embed="rId3">
            <a:extLst>
              <a:ext uri="{BEBA8EAE-BF5A-486C-A8C5-ECC9F3942E4B}">
                <a14:imgProps xmlns:a14="http://schemas.microsoft.com/office/drawing/2010/main">
                  <a14:imgLayer r:embed="rId4">
                    <a14:imgEffect>
                      <a14:sharpenSoften amount="25000"/>
                    </a14:imgEffect>
                    <a14:imgEffect>
                      <a14:saturation sat="200000"/>
                    </a14:imgEffect>
                  </a14:imgLayer>
                </a14:imgProps>
              </a:ext>
            </a:extLst>
          </a:blip>
          <a:stretch>
            <a:fillRect/>
          </a:stretch>
        </p:blipFill>
        <p:spPr>
          <a:xfrm>
            <a:off x="1400500" y="1210543"/>
            <a:ext cx="1189837" cy="1158933"/>
          </a:xfrm>
          <a:prstGeom prst="ellipse">
            <a:avLst/>
          </a:prstGeom>
          <a:ln w="19050">
            <a:solidFill>
              <a:srgbClr val="0070C0"/>
            </a:solidFill>
          </a:ln>
        </p:spPr>
      </p:pic>
      <p:grpSp>
        <p:nvGrpSpPr>
          <p:cNvPr id="7" name="Group 6">
            <a:extLst>
              <a:ext uri="{FF2B5EF4-FFF2-40B4-BE49-F238E27FC236}">
                <a16:creationId xmlns:a16="http://schemas.microsoft.com/office/drawing/2014/main" xmlns="" id="{17DDB0EB-B46E-4A72-B0F9-AD1900E03AE9}"/>
              </a:ext>
            </a:extLst>
          </p:cNvPr>
          <p:cNvGrpSpPr/>
          <p:nvPr/>
        </p:nvGrpSpPr>
        <p:grpSpPr>
          <a:xfrm>
            <a:off x="3357059" y="1334680"/>
            <a:ext cx="3748800" cy="692110"/>
            <a:chOff x="1510004" y="1668204"/>
            <a:chExt cx="2811600" cy="519083"/>
          </a:xfrm>
        </p:grpSpPr>
        <p:sp>
          <p:nvSpPr>
            <p:cNvPr id="8" name="Speech Bubble: Rectangle with Corners Rounded 7">
              <a:extLst>
                <a:ext uri="{FF2B5EF4-FFF2-40B4-BE49-F238E27FC236}">
                  <a16:creationId xmlns:a16="http://schemas.microsoft.com/office/drawing/2014/main" xmlns="" id="{35111695-4F00-4F13-8399-433CE41B326F}"/>
                </a:ext>
              </a:extLst>
            </p:cNvPr>
            <p:cNvSpPr/>
            <p:nvPr/>
          </p:nvSpPr>
          <p:spPr>
            <a:xfrm>
              <a:off x="1510004" y="1681389"/>
              <a:ext cx="2811600" cy="505898"/>
            </a:xfrm>
            <a:prstGeom prst="wedgeRoundRectCallout">
              <a:avLst>
                <a:gd name="adj1" fmla="val -68659"/>
                <a:gd name="adj2" fmla="val 39381"/>
                <a:gd name="adj3" fmla="val 16667"/>
              </a:avLst>
            </a:prstGeom>
            <a:solidFill>
              <a:schemeClr val="accent2"/>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buClr>
                  <a:srgbClr val="000000"/>
                </a:buClr>
              </a:pPr>
              <a:endParaRPr lang="vi-VN" sz="2800" kern="0">
                <a:solidFill>
                  <a:srgbClr val="BAE5E4"/>
                </a:solidFill>
                <a:latin typeface="Arial-Rounded" panose="020B0500000000000000" pitchFamily="34" charset="0"/>
                <a:ea typeface="Arial-Rounded" panose="020B0500000000000000" pitchFamily="34" charset="0"/>
                <a:cs typeface="Arial-Rounded" panose="020B0500000000000000" pitchFamily="34" charset="0"/>
                <a:sym typeface="Arial"/>
              </a:endParaRPr>
            </a:p>
          </p:txBody>
        </p:sp>
        <p:sp>
          <p:nvSpPr>
            <p:cNvPr id="9" name="TextBox 8">
              <a:extLst>
                <a:ext uri="{FF2B5EF4-FFF2-40B4-BE49-F238E27FC236}">
                  <a16:creationId xmlns:a16="http://schemas.microsoft.com/office/drawing/2014/main" xmlns="" id="{5FB64B06-D7A0-45FE-BEBA-2272D99809B9}"/>
                </a:ext>
              </a:extLst>
            </p:cNvPr>
            <p:cNvSpPr txBox="1"/>
            <p:nvPr/>
          </p:nvSpPr>
          <p:spPr>
            <a:xfrm>
              <a:off x="1610007" y="1668204"/>
              <a:ext cx="2634833" cy="487874"/>
            </a:xfrm>
            <a:prstGeom prst="rect">
              <a:avLst/>
            </a:prstGeom>
            <a:noFill/>
          </p:spPr>
          <p:txBody>
            <a:bodyPr wrap="square" rtlCol="0">
              <a:spAutoFit/>
            </a:bodyPr>
            <a:lstStyle/>
            <a:p>
              <a:pPr algn="ctr" defTabSz="1219170">
                <a:lnSpc>
                  <a:spcPct val="150000"/>
                </a:lnSpc>
                <a:buClr>
                  <a:srgbClr val="000000"/>
                </a:buClr>
              </a:pPr>
              <a:r>
                <a:rPr lang="vi-VN" sz="2800" kern="0" dirty="0">
                  <a:solidFill>
                    <a:schemeClr val="bg1"/>
                  </a:solidFill>
                  <a:latin typeface="Arial-Rounded" panose="020B0500000000000000" pitchFamily="34" charset="0"/>
                  <a:ea typeface="Arial-Rounded" panose="020B0500000000000000" pitchFamily="34" charset="0"/>
                  <a:cs typeface="Arial-Rounded" panose="020B0500000000000000" pitchFamily="34" charset="0"/>
                  <a:sym typeface="Arial"/>
                </a:rPr>
                <a:t>Em có xinh không?</a:t>
              </a:r>
            </a:p>
          </p:txBody>
        </p:sp>
      </p:grpSp>
      <p:sp>
        <p:nvSpPr>
          <p:cNvPr id="10" name="TextBox 9">
            <a:extLst>
              <a:ext uri="{FF2B5EF4-FFF2-40B4-BE49-F238E27FC236}">
                <a16:creationId xmlns:a16="http://schemas.microsoft.com/office/drawing/2014/main" xmlns="" id="{9C628BDE-1587-4170-96B8-6FB1D4F511D3}"/>
              </a:ext>
            </a:extLst>
          </p:cNvPr>
          <p:cNvSpPr txBox="1"/>
          <p:nvPr/>
        </p:nvSpPr>
        <p:spPr>
          <a:xfrm>
            <a:off x="1350076" y="2277364"/>
            <a:ext cx="8587554" cy="658835"/>
          </a:xfrm>
          <a:prstGeom prst="rect">
            <a:avLst/>
          </a:prstGeom>
          <a:noFill/>
        </p:spPr>
        <p:txBody>
          <a:bodyPr wrap="square" rtlCol="0">
            <a:spAutoFit/>
          </a:bodyPr>
          <a:lstStyle/>
          <a:p>
            <a:pPr algn="just" defTabSz="1219170">
              <a:lnSpc>
                <a:spcPct val="150000"/>
              </a:lnSpc>
              <a:buClr>
                <a:srgbClr val="000000"/>
              </a:buClr>
            </a:pPr>
            <a:r>
              <a:rPr lang="vi-VN" sz="2800" b="1" kern="0" dirty="0">
                <a:solidFill>
                  <a:srgbClr val="FC7D77">
                    <a:lumMod val="75000"/>
                  </a:srgbClr>
                </a:solidFill>
                <a:latin typeface="Arial-Rounded" panose="020B0500000000000000" pitchFamily="34" charset="0"/>
                <a:ea typeface="Arial-Rounded" panose="020B0500000000000000" pitchFamily="34" charset="0"/>
                <a:cs typeface="Arial-Rounded" panose="020B0500000000000000" pitchFamily="34" charset="0"/>
                <a:sym typeface="Arial"/>
              </a:rPr>
              <a:t>2.</a:t>
            </a:r>
            <a:r>
              <a:rPr lang="vi-VN" sz="2800" kern="0" dirty="0">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rPr>
              <a:t> Voi em nhận được những câu trả lời như thế nào?</a:t>
            </a:r>
          </a:p>
        </p:txBody>
      </p:sp>
      <p:pic>
        <p:nvPicPr>
          <p:cNvPr id="11" name="Picture 10">
            <a:extLst>
              <a:ext uri="{FF2B5EF4-FFF2-40B4-BE49-F238E27FC236}">
                <a16:creationId xmlns:a16="http://schemas.microsoft.com/office/drawing/2014/main" xmlns="" id="{BC059D91-26A3-4B23-ABBA-0630778B0214}"/>
              </a:ext>
            </a:extLst>
          </p:cNvPr>
          <p:cNvPicPr>
            <a:picLocks noChangeAspect="1"/>
          </p:cNvPicPr>
          <p:nvPr/>
        </p:nvPicPr>
        <p:blipFill>
          <a:blip r:embed="rId5">
            <a:extLst>
              <a:ext uri="{BEBA8EAE-BF5A-486C-A8C5-ECC9F3942E4B}">
                <a14:imgProps xmlns:a14="http://schemas.microsoft.com/office/drawing/2010/main">
                  <a14:imgLayer r:embed="rId6">
                    <a14:imgEffect>
                      <a14:sharpenSoften amount="25000"/>
                    </a14:imgEffect>
                    <a14:imgEffect>
                      <a14:saturation sat="200000"/>
                    </a14:imgEffect>
                  </a14:imgLayer>
                </a14:imgProps>
              </a:ext>
            </a:extLst>
          </a:blip>
          <a:stretch>
            <a:fillRect/>
          </a:stretch>
        </p:blipFill>
        <p:spPr>
          <a:xfrm>
            <a:off x="966076" y="3171791"/>
            <a:ext cx="1196206" cy="1228748"/>
          </a:xfrm>
          <a:prstGeom prst="ellipse">
            <a:avLst/>
          </a:prstGeom>
          <a:ln w="19050">
            <a:solidFill>
              <a:srgbClr val="0070C0"/>
            </a:solidFill>
          </a:ln>
        </p:spPr>
      </p:pic>
      <p:sp>
        <p:nvSpPr>
          <p:cNvPr id="12" name="TextBox 11">
            <a:extLst>
              <a:ext uri="{FF2B5EF4-FFF2-40B4-BE49-F238E27FC236}">
                <a16:creationId xmlns:a16="http://schemas.microsoft.com/office/drawing/2014/main" xmlns="" id="{51072635-2C3A-443E-8825-FA03BA429661}"/>
              </a:ext>
            </a:extLst>
          </p:cNvPr>
          <p:cNvSpPr txBox="1"/>
          <p:nvPr/>
        </p:nvSpPr>
        <p:spPr>
          <a:xfrm>
            <a:off x="1888723" y="3135666"/>
            <a:ext cx="3513111" cy="650499"/>
          </a:xfrm>
          <a:prstGeom prst="rect">
            <a:avLst/>
          </a:prstGeom>
          <a:noFill/>
        </p:spPr>
        <p:txBody>
          <a:bodyPr wrap="square" rtlCol="0">
            <a:spAutoFit/>
          </a:bodyPr>
          <a:lstStyle/>
          <a:p>
            <a:pPr algn="ctr" defTabSz="1219170">
              <a:lnSpc>
                <a:spcPct val="150000"/>
              </a:lnSpc>
              <a:buClr>
                <a:srgbClr val="000000"/>
              </a:buClr>
            </a:pPr>
            <a:r>
              <a:rPr lang="vi-VN" sz="2800" kern="0" dirty="0">
                <a:solidFill>
                  <a:srgbClr val="002060"/>
                </a:solidFill>
                <a:latin typeface="Arial-Rounded" panose="020B0500000000000000" pitchFamily="34" charset="0"/>
                <a:ea typeface="Arial-Rounded" panose="020B0500000000000000" pitchFamily="34" charset="0"/>
                <a:cs typeface="Arial-Rounded" panose="020B0500000000000000" pitchFamily="34" charset="0"/>
                <a:sym typeface="Arial"/>
              </a:rPr>
              <a:t>a. Voi anh nói:</a:t>
            </a:r>
          </a:p>
        </p:txBody>
      </p:sp>
      <p:sp>
        <p:nvSpPr>
          <p:cNvPr id="13" name="TextBox 12">
            <a:extLst>
              <a:ext uri="{FF2B5EF4-FFF2-40B4-BE49-F238E27FC236}">
                <a16:creationId xmlns:a16="http://schemas.microsoft.com/office/drawing/2014/main" xmlns="" id="{4AC3892A-0D94-4197-AE8C-C771F168A404}"/>
              </a:ext>
            </a:extLst>
          </p:cNvPr>
          <p:cNvSpPr txBox="1"/>
          <p:nvPr/>
        </p:nvSpPr>
        <p:spPr>
          <a:xfrm>
            <a:off x="5950804" y="3084965"/>
            <a:ext cx="3505987" cy="650499"/>
          </a:xfrm>
          <a:prstGeom prst="rect">
            <a:avLst/>
          </a:prstGeom>
          <a:noFill/>
        </p:spPr>
        <p:txBody>
          <a:bodyPr wrap="square" rtlCol="0">
            <a:spAutoFit/>
          </a:bodyPr>
          <a:lstStyle/>
          <a:p>
            <a:pPr algn="ctr" defTabSz="1219170">
              <a:lnSpc>
                <a:spcPct val="150000"/>
              </a:lnSpc>
              <a:buClr>
                <a:srgbClr val="000000"/>
              </a:buClr>
            </a:pPr>
            <a:r>
              <a:rPr lang="vi-VN" sz="2800" kern="0" dirty="0">
                <a:solidFill>
                  <a:srgbClr val="002060"/>
                </a:solidFill>
                <a:latin typeface="Arial-Rounded" panose="020B0500000000000000" pitchFamily="34" charset="0"/>
                <a:ea typeface="Arial-Rounded" panose="020B0500000000000000" pitchFamily="34" charset="0"/>
                <a:cs typeface="Arial-Rounded" panose="020B0500000000000000" pitchFamily="34" charset="0"/>
                <a:sym typeface="Arial"/>
              </a:rPr>
              <a:t>b. Hươu nói:</a:t>
            </a:r>
          </a:p>
        </p:txBody>
      </p:sp>
      <p:pic>
        <p:nvPicPr>
          <p:cNvPr id="14" name="Picture 13">
            <a:extLst>
              <a:ext uri="{FF2B5EF4-FFF2-40B4-BE49-F238E27FC236}">
                <a16:creationId xmlns:a16="http://schemas.microsoft.com/office/drawing/2014/main" xmlns="" id="{3D73B916-CCC4-4DE5-86E2-C2D6367F102D}"/>
              </a:ext>
            </a:extLst>
          </p:cNvPr>
          <p:cNvPicPr>
            <a:picLocks noChangeAspect="1"/>
          </p:cNvPicPr>
          <p:nvPr/>
        </p:nvPicPr>
        <p:blipFill>
          <a:blip r:embed="rId7">
            <a:extLst>
              <a:ext uri="{BEBA8EAE-BF5A-486C-A8C5-ECC9F3942E4B}">
                <a14:imgProps xmlns:a14="http://schemas.microsoft.com/office/drawing/2010/main">
                  <a14:imgLayer r:embed="rId8">
                    <a14:imgEffect>
                      <a14:sharpenSoften amount="25000"/>
                    </a14:imgEffect>
                    <a14:imgEffect>
                      <a14:saturation sat="200000"/>
                    </a14:imgEffect>
                  </a14:imgLayer>
                </a14:imgProps>
              </a:ext>
            </a:extLst>
          </a:blip>
          <a:stretch>
            <a:fillRect/>
          </a:stretch>
        </p:blipFill>
        <p:spPr>
          <a:xfrm>
            <a:off x="5231459" y="3232245"/>
            <a:ext cx="995789" cy="1228749"/>
          </a:xfrm>
          <a:prstGeom prst="ellipse">
            <a:avLst/>
          </a:prstGeom>
          <a:ln w="19050">
            <a:solidFill>
              <a:srgbClr val="0070C0"/>
            </a:solidFill>
          </a:ln>
        </p:spPr>
      </p:pic>
      <p:sp>
        <p:nvSpPr>
          <p:cNvPr id="15" name="TextBox 14">
            <a:extLst>
              <a:ext uri="{FF2B5EF4-FFF2-40B4-BE49-F238E27FC236}">
                <a16:creationId xmlns:a16="http://schemas.microsoft.com/office/drawing/2014/main" xmlns="" id="{5F62AFD7-A765-4991-8563-C17FC2BA12E7}"/>
              </a:ext>
            </a:extLst>
          </p:cNvPr>
          <p:cNvSpPr txBox="1"/>
          <p:nvPr/>
        </p:nvSpPr>
        <p:spPr>
          <a:xfrm>
            <a:off x="2590337" y="4350294"/>
            <a:ext cx="3513111" cy="650499"/>
          </a:xfrm>
          <a:prstGeom prst="rect">
            <a:avLst/>
          </a:prstGeom>
          <a:noFill/>
        </p:spPr>
        <p:txBody>
          <a:bodyPr wrap="square" rtlCol="0">
            <a:spAutoFit/>
          </a:bodyPr>
          <a:lstStyle/>
          <a:p>
            <a:pPr algn="ctr" defTabSz="1219170">
              <a:lnSpc>
                <a:spcPct val="150000"/>
              </a:lnSpc>
              <a:buClr>
                <a:srgbClr val="000000"/>
              </a:buClr>
            </a:pPr>
            <a:r>
              <a:rPr lang="vi-VN" sz="2800" kern="0" dirty="0">
                <a:solidFill>
                  <a:srgbClr val="002060"/>
                </a:solidFill>
                <a:latin typeface="Arial-Rounded" panose="020B0500000000000000" pitchFamily="34" charset="0"/>
                <a:ea typeface="Arial-Rounded" panose="020B0500000000000000" pitchFamily="34" charset="0"/>
                <a:cs typeface="Arial-Rounded" panose="020B0500000000000000" pitchFamily="34" charset="0"/>
                <a:sym typeface="Arial"/>
              </a:rPr>
              <a:t>c. Dê nói:</a:t>
            </a:r>
          </a:p>
        </p:txBody>
      </p:sp>
      <p:pic>
        <p:nvPicPr>
          <p:cNvPr id="16" name="Picture 15">
            <a:extLst>
              <a:ext uri="{FF2B5EF4-FFF2-40B4-BE49-F238E27FC236}">
                <a16:creationId xmlns:a16="http://schemas.microsoft.com/office/drawing/2014/main" xmlns="" id="{A8F22F60-75FD-4399-B60A-8F271B03F33E}"/>
              </a:ext>
            </a:extLst>
          </p:cNvPr>
          <p:cNvPicPr>
            <a:picLocks noChangeAspect="1"/>
          </p:cNvPicPr>
          <p:nvPr/>
        </p:nvPicPr>
        <p:blipFill>
          <a:blip r:embed="rId9">
            <a:extLst>
              <a:ext uri="{BEBA8EAE-BF5A-486C-A8C5-ECC9F3942E4B}">
                <a14:imgProps xmlns:a14="http://schemas.microsoft.com/office/drawing/2010/main">
                  <a14:imgLayer r:embed="rId10">
                    <a14:imgEffect>
                      <a14:sharpenSoften amount="25000"/>
                    </a14:imgEffect>
                    <a14:imgEffect>
                      <a14:saturation sat="200000"/>
                    </a14:imgEffect>
                  </a14:imgLayer>
                </a14:imgProps>
              </a:ext>
            </a:extLst>
          </a:blip>
          <a:stretch>
            <a:fillRect/>
          </a:stretch>
        </p:blipFill>
        <p:spPr>
          <a:xfrm>
            <a:off x="2464512" y="4354588"/>
            <a:ext cx="997813" cy="1232868"/>
          </a:xfrm>
          <a:prstGeom prst="ellipse">
            <a:avLst/>
          </a:prstGeom>
          <a:ln w="19050">
            <a:solidFill>
              <a:srgbClr val="0070C0"/>
            </a:solidFill>
          </a:ln>
        </p:spPr>
      </p:pic>
      <p:sp>
        <p:nvSpPr>
          <p:cNvPr id="17" name="TextBox 16">
            <a:extLst>
              <a:ext uri="{FF2B5EF4-FFF2-40B4-BE49-F238E27FC236}">
                <a16:creationId xmlns:a16="http://schemas.microsoft.com/office/drawing/2014/main" xmlns="" id="{9F576177-D291-49C6-9479-697901A55FB7}"/>
              </a:ext>
            </a:extLst>
          </p:cNvPr>
          <p:cNvSpPr txBox="1"/>
          <p:nvPr/>
        </p:nvSpPr>
        <p:spPr>
          <a:xfrm>
            <a:off x="2211634" y="3572933"/>
            <a:ext cx="2955476" cy="657359"/>
          </a:xfrm>
          <a:prstGeom prst="rect">
            <a:avLst/>
          </a:prstGeom>
          <a:noFill/>
        </p:spPr>
        <p:txBody>
          <a:bodyPr wrap="square" rtlCol="0">
            <a:spAutoFit/>
          </a:bodyPr>
          <a:lstStyle/>
          <a:p>
            <a:pPr defTabSz="1219170">
              <a:lnSpc>
                <a:spcPct val="150000"/>
              </a:lnSpc>
              <a:buClr>
                <a:srgbClr val="000000"/>
              </a:buClr>
            </a:pPr>
            <a:r>
              <a:rPr lang="vi-VN" sz="2800" kern="0" dirty="0">
                <a:solidFill>
                  <a:srgbClr val="FF0000"/>
                </a:solidFill>
                <a:latin typeface="Arial-Rounded" panose="020B0500000000000000" pitchFamily="34" charset="0"/>
                <a:ea typeface="Arial-Rounded" panose="020B0500000000000000" pitchFamily="34" charset="0"/>
                <a:cs typeface="Arial-Rounded" panose="020B0500000000000000" pitchFamily="34" charset="0"/>
                <a:sym typeface="Wingdings" panose="05000000000000000000" pitchFamily="2" charset="2"/>
              </a:rPr>
              <a:t> </a:t>
            </a:r>
            <a:r>
              <a:rPr lang="vi-VN" sz="2800" kern="0" dirty="0">
                <a:solidFill>
                  <a:srgbClr val="FF0000"/>
                </a:solidFill>
                <a:latin typeface="Arial-Rounded" panose="020B0500000000000000" pitchFamily="34" charset="0"/>
                <a:ea typeface="Arial-Rounded" panose="020B0500000000000000" pitchFamily="34" charset="0"/>
                <a:cs typeface="Arial-Rounded" panose="020B0500000000000000" pitchFamily="34" charset="0"/>
                <a:sym typeface="Arial"/>
              </a:rPr>
              <a:t>“Em xinh lắm!”</a:t>
            </a:r>
          </a:p>
        </p:txBody>
      </p:sp>
      <p:sp>
        <p:nvSpPr>
          <p:cNvPr id="18" name="TextBox 17">
            <a:extLst>
              <a:ext uri="{FF2B5EF4-FFF2-40B4-BE49-F238E27FC236}">
                <a16:creationId xmlns:a16="http://schemas.microsoft.com/office/drawing/2014/main" xmlns="" id="{82A0A811-9B8D-4ECC-8D40-A35258DD1061}"/>
              </a:ext>
            </a:extLst>
          </p:cNvPr>
          <p:cNvSpPr txBox="1"/>
          <p:nvPr/>
        </p:nvSpPr>
        <p:spPr>
          <a:xfrm>
            <a:off x="6278625" y="3570492"/>
            <a:ext cx="4947300" cy="1070614"/>
          </a:xfrm>
          <a:prstGeom prst="rect">
            <a:avLst/>
          </a:prstGeom>
          <a:noFill/>
        </p:spPr>
        <p:txBody>
          <a:bodyPr wrap="square" rtlCol="0">
            <a:spAutoFit/>
          </a:bodyPr>
          <a:lstStyle/>
          <a:p>
            <a:pPr algn="just" defTabSz="1219170">
              <a:lnSpc>
                <a:spcPct val="120000"/>
              </a:lnSpc>
              <a:buClr>
                <a:srgbClr val="000000"/>
              </a:buClr>
            </a:pPr>
            <a:r>
              <a:rPr lang="vi-VN" sz="2800" kern="0" dirty="0">
                <a:solidFill>
                  <a:srgbClr val="FF0000"/>
                </a:solidFill>
                <a:latin typeface="Arial-Rounded" panose="020B0500000000000000" pitchFamily="34" charset="0"/>
                <a:ea typeface="Arial-Rounded" panose="020B0500000000000000" pitchFamily="34" charset="0"/>
                <a:cs typeface="Arial-Rounded" panose="020B0500000000000000" pitchFamily="34" charset="0"/>
                <a:sym typeface="Wingdings" panose="05000000000000000000" pitchFamily="2" charset="2"/>
              </a:rPr>
              <a:t> </a:t>
            </a:r>
            <a:r>
              <a:rPr lang="vi-VN" sz="2800" kern="0" dirty="0">
                <a:solidFill>
                  <a:srgbClr val="FF0000"/>
                </a:solidFill>
                <a:latin typeface="Arial-Rounded" panose="020B0500000000000000" pitchFamily="34" charset="0"/>
                <a:ea typeface="Arial-Rounded" panose="020B0500000000000000" pitchFamily="34" charset="0"/>
                <a:cs typeface="Arial-Rounded" panose="020B0500000000000000" pitchFamily="34" charset="0"/>
                <a:sym typeface="Arial"/>
              </a:rPr>
              <a:t>“Chưa xinh lắm vì em không có đôi sừng giống anh.”</a:t>
            </a:r>
          </a:p>
        </p:txBody>
      </p:sp>
      <p:sp>
        <p:nvSpPr>
          <p:cNvPr id="19" name="TextBox 18">
            <a:extLst>
              <a:ext uri="{FF2B5EF4-FFF2-40B4-BE49-F238E27FC236}">
                <a16:creationId xmlns:a16="http://schemas.microsoft.com/office/drawing/2014/main" xmlns="" id="{4B8BCA86-5E20-467B-A012-09A065BBF048}"/>
              </a:ext>
            </a:extLst>
          </p:cNvPr>
          <p:cNvSpPr txBox="1"/>
          <p:nvPr/>
        </p:nvSpPr>
        <p:spPr>
          <a:xfrm>
            <a:off x="3490396" y="4890092"/>
            <a:ext cx="7313728" cy="657359"/>
          </a:xfrm>
          <a:prstGeom prst="rect">
            <a:avLst/>
          </a:prstGeom>
          <a:noFill/>
        </p:spPr>
        <p:txBody>
          <a:bodyPr wrap="square" rtlCol="0">
            <a:spAutoFit/>
          </a:bodyPr>
          <a:lstStyle/>
          <a:p>
            <a:pPr defTabSz="1219170">
              <a:lnSpc>
                <a:spcPct val="150000"/>
              </a:lnSpc>
              <a:buClr>
                <a:srgbClr val="000000"/>
              </a:buClr>
            </a:pPr>
            <a:r>
              <a:rPr lang="vi-VN" sz="2800" kern="0" dirty="0">
                <a:solidFill>
                  <a:srgbClr val="FF0000"/>
                </a:solidFill>
                <a:latin typeface="Arial-Rounded" panose="020B0500000000000000" pitchFamily="34" charset="0"/>
                <a:ea typeface="Arial-Rounded" panose="020B0500000000000000" pitchFamily="34" charset="0"/>
                <a:cs typeface="Arial-Rounded" panose="020B0500000000000000" pitchFamily="34" charset="0"/>
                <a:sym typeface="Wingdings" panose="05000000000000000000" pitchFamily="2" charset="2"/>
              </a:rPr>
              <a:t> </a:t>
            </a:r>
            <a:r>
              <a:rPr lang="vi-VN" sz="2800" kern="0" dirty="0">
                <a:solidFill>
                  <a:srgbClr val="FF0000"/>
                </a:solidFill>
                <a:latin typeface="Arial-Rounded" panose="020B0500000000000000" pitchFamily="34" charset="0"/>
                <a:ea typeface="Arial-Rounded" panose="020B0500000000000000" pitchFamily="34" charset="0"/>
                <a:cs typeface="Arial-Rounded" panose="020B0500000000000000" pitchFamily="34" charset="0"/>
                <a:sym typeface="Arial"/>
              </a:rPr>
              <a:t>“Không, vì cậu không có bộ râu giống tôi.”</a:t>
            </a:r>
          </a:p>
        </p:txBody>
      </p:sp>
    </p:spTree>
    <p:extLst>
      <p:ext uri="{BB962C8B-B14F-4D97-AF65-F5344CB8AC3E}">
        <p14:creationId xmlns:p14="http://schemas.microsoft.com/office/powerpoint/2010/main" val="28304982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anim calcmode="lin" valueType="num">
                                      <p:cBhvr>
                                        <p:cTn id="13" dur="500" fill="hold"/>
                                        <p:tgtEl>
                                          <p:spTgt spid="6"/>
                                        </p:tgtEl>
                                        <p:attrNameLst>
                                          <p:attrName>ppt_x</p:attrName>
                                        </p:attrNameLst>
                                      </p:cBhvr>
                                      <p:tavLst>
                                        <p:tav tm="0">
                                          <p:val>
                                            <p:strVal val="#ppt_x"/>
                                          </p:val>
                                        </p:tav>
                                        <p:tav tm="100000">
                                          <p:val>
                                            <p:strVal val="#ppt_x"/>
                                          </p:val>
                                        </p:tav>
                                      </p:tavLst>
                                    </p:anim>
                                    <p:anim calcmode="lin" valueType="num">
                                      <p:cBhvr>
                                        <p:cTn id="14" dur="500" fill="hold"/>
                                        <p:tgtEl>
                                          <p:spTgt spid="6"/>
                                        </p:tgtEl>
                                        <p:attrNameLst>
                                          <p:attrName>ppt_y</p:attrName>
                                        </p:attrNameLst>
                                      </p:cBhvr>
                                      <p:tavLst>
                                        <p:tav tm="0">
                                          <p:val>
                                            <p:strVal val="#ppt_y+.1"/>
                                          </p:val>
                                        </p:tav>
                                        <p:tav tm="100000">
                                          <p:val>
                                            <p:strVal val="#ppt_y"/>
                                          </p:val>
                                        </p:tav>
                                      </p:tavLst>
                                    </p:anim>
                                  </p:childTnLst>
                                </p:cTn>
                              </p:par>
                            </p:childTnLst>
                          </p:cTn>
                        </p:par>
                        <p:par>
                          <p:cTn id="15" fill="hold">
                            <p:stCondLst>
                              <p:cond delay="500"/>
                            </p:stCondLst>
                            <p:childTnLst>
                              <p:par>
                                <p:cTn id="16" presetID="22" presetClass="entr" presetSubtype="8" fill="hold" nodeType="after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wipe(left)">
                                      <p:cBhvr>
                                        <p:cTn id="18" dur="500"/>
                                        <p:tgtEl>
                                          <p:spTgt spid="7"/>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8" fill="hold" grpId="0" nodeType="click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wipe(left)">
                                      <p:cBhvr>
                                        <p:cTn id="23" dur="500"/>
                                        <p:tgtEl>
                                          <p:spTgt spid="10"/>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nodeType="clickEffect">
                                  <p:stCondLst>
                                    <p:cond delay="0"/>
                                  </p:stCondLst>
                                  <p:childTnLst>
                                    <p:set>
                                      <p:cBhvr>
                                        <p:cTn id="27" dur="1" fill="hold">
                                          <p:stCondLst>
                                            <p:cond delay="0"/>
                                          </p:stCondLst>
                                        </p:cTn>
                                        <p:tgtEl>
                                          <p:spTgt spid="11"/>
                                        </p:tgtEl>
                                        <p:attrNameLst>
                                          <p:attrName>style.visibility</p:attrName>
                                        </p:attrNameLst>
                                      </p:cBhvr>
                                      <p:to>
                                        <p:strVal val="visible"/>
                                      </p:to>
                                    </p:set>
                                    <p:anim calcmode="lin" valueType="num">
                                      <p:cBhvr>
                                        <p:cTn id="28" dur="500" fill="hold"/>
                                        <p:tgtEl>
                                          <p:spTgt spid="11"/>
                                        </p:tgtEl>
                                        <p:attrNameLst>
                                          <p:attrName>ppt_w</p:attrName>
                                        </p:attrNameLst>
                                      </p:cBhvr>
                                      <p:tavLst>
                                        <p:tav tm="0">
                                          <p:val>
                                            <p:fltVal val="0"/>
                                          </p:val>
                                        </p:tav>
                                        <p:tav tm="100000">
                                          <p:val>
                                            <p:strVal val="#ppt_w"/>
                                          </p:val>
                                        </p:tav>
                                      </p:tavLst>
                                    </p:anim>
                                    <p:anim calcmode="lin" valueType="num">
                                      <p:cBhvr>
                                        <p:cTn id="29" dur="500" fill="hold"/>
                                        <p:tgtEl>
                                          <p:spTgt spid="11"/>
                                        </p:tgtEl>
                                        <p:attrNameLst>
                                          <p:attrName>ppt_h</p:attrName>
                                        </p:attrNameLst>
                                      </p:cBhvr>
                                      <p:tavLst>
                                        <p:tav tm="0">
                                          <p:val>
                                            <p:fltVal val="0"/>
                                          </p:val>
                                        </p:tav>
                                        <p:tav tm="100000">
                                          <p:val>
                                            <p:strVal val="#ppt_h"/>
                                          </p:val>
                                        </p:tav>
                                      </p:tavLst>
                                    </p:anim>
                                    <p:animEffect transition="in" filter="fade">
                                      <p:cBhvr>
                                        <p:cTn id="30" dur="500"/>
                                        <p:tgtEl>
                                          <p:spTgt spid="11"/>
                                        </p:tgtEl>
                                      </p:cBhvr>
                                    </p:animEffect>
                                  </p:childTnLst>
                                </p:cTn>
                              </p:par>
                              <p:par>
                                <p:cTn id="31" presetID="53" presetClass="entr" presetSubtype="16" fill="hold" grpId="0" nodeType="withEffect">
                                  <p:stCondLst>
                                    <p:cond delay="0"/>
                                  </p:stCondLst>
                                  <p:childTnLst>
                                    <p:set>
                                      <p:cBhvr>
                                        <p:cTn id="32" dur="1" fill="hold">
                                          <p:stCondLst>
                                            <p:cond delay="0"/>
                                          </p:stCondLst>
                                        </p:cTn>
                                        <p:tgtEl>
                                          <p:spTgt spid="12"/>
                                        </p:tgtEl>
                                        <p:attrNameLst>
                                          <p:attrName>style.visibility</p:attrName>
                                        </p:attrNameLst>
                                      </p:cBhvr>
                                      <p:to>
                                        <p:strVal val="visible"/>
                                      </p:to>
                                    </p:set>
                                    <p:anim calcmode="lin" valueType="num">
                                      <p:cBhvr>
                                        <p:cTn id="33" dur="500" fill="hold"/>
                                        <p:tgtEl>
                                          <p:spTgt spid="12"/>
                                        </p:tgtEl>
                                        <p:attrNameLst>
                                          <p:attrName>ppt_w</p:attrName>
                                        </p:attrNameLst>
                                      </p:cBhvr>
                                      <p:tavLst>
                                        <p:tav tm="0">
                                          <p:val>
                                            <p:fltVal val="0"/>
                                          </p:val>
                                        </p:tav>
                                        <p:tav tm="100000">
                                          <p:val>
                                            <p:strVal val="#ppt_w"/>
                                          </p:val>
                                        </p:tav>
                                      </p:tavLst>
                                    </p:anim>
                                    <p:anim calcmode="lin" valueType="num">
                                      <p:cBhvr>
                                        <p:cTn id="34" dur="500" fill="hold"/>
                                        <p:tgtEl>
                                          <p:spTgt spid="12"/>
                                        </p:tgtEl>
                                        <p:attrNameLst>
                                          <p:attrName>ppt_h</p:attrName>
                                        </p:attrNameLst>
                                      </p:cBhvr>
                                      <p:tavLst>
                                        <p:tav tm="0">
                                          <p:val>
                                            <p:fltVal val="0"/>
                                          </p:val>
                                        </p:tav>
                                        <p:tav tm="100000">
                                          <p:val>
                                            <p:strVal val="#ppt_h"/>
                                          </p:val>
                                        </p:tav>
                                      </p:tavLst>
                                    </p:anim>
                                    <p:animEffect transition="in" filter="fade">
                                      <p:cBhvr>
                                        <p:cTn id="35" dur="500"/>
                                        <p:tgtEl>
                                          <p:spTgt spid="12"/>
                                        </p:tgtEl>
                                      </p:cBhvr>
                                    </p:animEffect>
                                  </p:childTnLst>
                                </p:cTn>
                              </p:par>
                              <p:par>
                                <p:cTn id="36" presetID="53" presetClass="entr" presetSubtype="16" fill="hold" nodeType="withEffect">
                                  <p:stCondLst>
                                    <p:cond delay="0"/>
                                  </p:stCondLst>
                                  <p:childTnLst>
                                    <p:set>
                                      <p:cBhvr>
                                        <p:cTn id="37" dur="1" fill="hold">
                                          <p:stCondLst>
                                            <p:cond delay="0"/>
                                          </p:stCondLst>
                                        </p:cTn>
                                        <p:tgtEl>
                                          <p:spTgt spid="14"/>
                                        </p:tgtEl>
                                        <p:attrNameLst>
                                          <p:attrName>style.visibility</p:attrName>
                                        </p:attrNameLst>
                                      </p:cBhvr>
                                      <p:to>
                                        <p:strVal val="visible"/>
                                      </p:to>
                                    </p:set>
                                    <p:anim calcmode="lin" valueType="num">
                                      <p:cBhvr>
                                        <p:cTn id="38" dur="500" fill="hold"/>
                                        <p:tgtEl>
                                          <p:spTgt spid="14"/>
                                        </p:tgtEl>
                                        <p:attrNameLst>
                                          <p:attrName>ppt_w</p:attrName>
                                        </p:attrNameLst>
                                      </p:cBhvr>
                                      <p:tavLst>
                                        <p:tav tm="0">
                                          <p:val>
                                            <p:fltVal val="0"/>
                                          </p:val>
                                        </p:tav>
                                        <p:tav tm="100000">
                                          <p:val>
                                            <p:strVal val="#ppt_w"/>
                                          </p:val>
                                        </p:tav>
                                      </p:tavLst>
                                    </p:anim>
                                    <p:anim calcmode="lin" valueType="num">
                                      <p:cBhvr>
                                        <p:cTn id="39" dur="500" fill="hold"/>
                                        <p:tgtEl>
                                          <p:spTgt spid="14"/>
                                        </p:tgtEl>
                                        <p:attrNameLst>
                                          <p:attrName>ppt_h</p:attrName>
                                        </p:attrNameLst>
                                      </p:cBhvr>
                                      <p:tavLst>
                                        <p:tav tm="0">
                                          <p:val>
                                            <p:fltVal val="0"/>
                                          </p:val>
                                        </p:tav>
                                        <p:tav tm="100000">
                                          <p:val>
                                            <p:strVal val="#ppt_h"/>
                                          </p:val>
                                        </p:tav>
                                      </p:tavLst>
                                    </p:anim>
                                    <p:animEffect transition="in" filter="fade">
                                      <p:cBhvr>
                                        <p:cTn id="40" dur="500"/>
                                        <p:tgtEl>
                                          <p:spTgt spid="14"/>
                                        </p:tgtEl>
                                      </p:cBhvr>
                                    </p:animEffect>
                                  </p:childTnLst>
                                </p:cTn>
                              </p:par>
                              <p:par>
                                <p:cTn id="41" presetID="53" presetClass="entr" presetSubtype="16" fill="hold" grpId="0" nodeType="withEffect">
                                  <p:stCondLst>
                                    <p:cond delay="0"/>
                                  </p:stCondLst>
                                  <p:childTnLst>
                                    <p:set>
                                      <p:cBhvr>
                                        <p:cTn id="42" dur="1" fill="hold">
                                          <p:stCondLst>
                                            <p:cond delay="0"/>
                                          </p:stCondLst>
                                        </p:cTn>
                                        <p:tgtEl>
                                          <p:spTgt spid="13"/>
                                        </p:tgtEl>
                                        <p:attrNameLst>
                                          <p:attrName>style.visibility</p:attrName>
                                        </p:attrNameLst>
                                      </p:cBhvr>
                                      <p:to>
                                        <p:strVal val="visible"/>
                                      </p:to>
                                    </p:set>
                                    <p:anim calcmode="lin" valueType="num">
                                      <p:cBhvr>
                                        <p:cTn id="43" dur="500" fill="hold"/>
                                        <p:tgtEl>
                                          <p:spTgt spid="13"/>
                                        </p:tgtEl>
                                        <p:attrNameLst>
                                          <p:attrName>ppt_w</p:attrName>
                                        </p:attrNameLst>
                                      </p:cBhvr>
                                      <p:tavLst>
                                        <p:tav tm="0">
                                          <p:val>
                                            <p:fltVal val="0"/>
                                          </p:val>
                                        </p:tav>
                                        <p:tav tm="100000">
                                          <p:val>
                                            <p:strVal val="#ppt_w"/>
                                          </p:val>
                                        </p:tav>
                                      </p:tavLst>
                                    </p:anim>
                                    <p:anim calcmode="lin" valueType="num">
                                      <p:cBhvr>
                                        <p:cTn id="44" dur="500" fill="hold"/>
                                        <p:tgtEl>
                                          <p:spTgt spid="13"/>
                                        </p:tgtEl>
                                        <p:attrNameLst>
                                          <p:attrName>ppt_h</p:attrName>
                                        </p:attrNameLst>
                                      </p:cBhvr>
                                      <p:tavLst>
                                        <p:tav tm="0">
                                          <p:val>
                                            <p:fltVal val="0"/>
                                          </p:val>
                                        </p:tav>
                                        <p:tav tm="100000">
                                          <p:val>
                                            <p:strVal val="#ppt_h"/>
                                          </p:val>
                                        </p:tav>
                                      </p:tavLst>
                                    </p:anim>
                                    <p:animEffect transition="in" filter="fade">
                                      <p:cBhvr>
                                        <p:cTn id="45" dur="500"/>
                                        <p:tgtEl>
                                          <p:spTgt spid="13"/>
                                        </p:tgtEl>
                                      </p:cBhvr>
                                    </p:animEffect>
                                  </p:childTnLst>
                                </p:cTn>
                              </p:par>
                              <p:par>
                                <p:cTn id="46" presetID="53" presetClass="entr" presetSubtype="16" fill="hold" nodeType="withEffect">
                                  <p:stCondLst>
                                    <p:cond delay="0"/>
                                  </p:stCondLst>
                                  <p:childTnLst>
                                    <p:set>
                                      <p:cBhvr>
                                        <p:cTn id="47" dur="1" fill="hold">
                                          <p:stCondLst>
                                            <p:cond delay="0"/>
                                          </p:stCondLst>
                                        </p:cTn>
                                        <p:tgtEl>
                                          <p:spTgt spid="16"/>
                                        </p:tgtEl>
                                        <p:attrNameLst>
                                          <p:attrName>style.visibility</p:attrName>
                                        </p:attrNameLst>
                                      </p:cBhvr>
                                      <p:to>
                                        <p:strVal val="visible"/>
                                      </p:to>
                                    </p:set>
                                    <p:anim calcmode="lin" valueType="num">
                                      <p:cBhvr>
                                        <p:cTn id="48" dur="500" fill="hold"/>
                                        <p:tgtEl>
                                          <p:spTgt spid="16"/>
                                        </p:tgtEl>
                                        <p:attrNameLst>
                                          <p:attrName>ppt_w</p:attrName>
                                        </p:attrNameLst>
                                      </p:cBhvr>
                                      <p:tavLst>
                                        <p:tav tm="0">
                                          <p:val>
                                            <p:fltVal val="0"/>
                                          </p:val>
                                        </p:tav>
                                        <p:tav tm="100000">
                                          <p:val>
                                            <p:strVal val="#ppt_w"/>
                                          </p:val>
                                        </p:tav>
                                      </p:tavLst>
                                    </p:anim>
                                    <p:anim calcmode="lin" valueType="num">
                                      <p:cBhvr>
                                        <p:cTn id="49" dur="500" fill="hold"/>
                                        <p:tgtEl>
                                          <p:spTgt spid="16"/>
                                        </p:tgtEl>
                                        <p:attrNameLst>
                                          <p:attrName>ppt_h</p:attrName>
                                        </p:attrNameLst>
                                      </p:cBhvr>
                                      <p:tavLst>
                                        <p:tav tm="0">
                                          <p:val>
                                            <p:fltVal val="0"/>
                                          </p:val>
                                        </p:tav>
                                        <p:tav tm="100000">
                                          <p:val>
                                            <p:strVal val="#ppt_h"/>
                                          </p:val>
                                        </p:tav>
                                      </p:tavLst>
                                    </p:anim>
                                    <p:animEffect transition="in" filter="fade">
                                      <p:cBhvr>
                                        <p:cTn id="50" dur="500"/>
                                        <p:tgtEl>
                                          <p:spTgt spid="16"/>
                                        </p:tgtEl>
                                      </p:cBhvr>
                                    </p:animEffect>
                                  </p:childTnLst>
                                </p:cTn>
                              </p:par>
                              <p:par>
                                <p:cTn id="51" presetID="53" presetClass="entr" presetSubtype="16" fill="hold" grpId="0" nodeType="withEffect">
                                  <p:stCondLst>
                                    <p:cond delay="0"/>
                                  </p:stCondLst>
                                  <p:childTnLst>
                                    <p:set>
                                      <p:cBhvr>
                                        <p:cTn id="52" dur="1" fill="hold">
                                          <p:stCondLst>
                                            <p:cond delay="0"/>
                                          </p:stCondLst>
                                        </p:cTn>
                                        <p:tgtEl>
                                          <p:spTgt spid="15"/>
                                        </p:tgtEl>
                                        <p:attrNameLst>
                                          <p:attrName>style.visibility</p:attrName>
                                        </p:attrNameLst>
                                      </p:cBhvr>
                                      <p:to>
                                        <p:strVal val="visible"/>
                                      </p:to>
                                    </p:set>
                                    <p:anim calcmode="lin" valueType="num">
                                      <p:cBhvr>
                                        <p:cTn id="53" dur="500" fill="hold"/>
                                        <p:tgtEl>
                                          <p:spTgt spid="15"/>
                                        </p:tgtEl>
                                        <p:attrNameLst>
                                          <p:attrName>ppt_w</p:attrName>
                                        </p:attrNameLst>
                                      </p:cBhvr>
                                      <p:tavLst>
                                        <p:tav tm="0">
                                          <p:val>
                                            <p:fltVal val="0"/>
                                          </p:val>
                                        </p:tav>
                                        <p:tav tm="100000">
                                          <p:val>
                                            <p:strVal val="#ppt_w"/>
                                          </p:val>
                                        </p:tav>
                                      </p:tavLst>
                                    </p:anim>
                                    <p:anim calcmode="lin" valueType="num">
                                      <p:cBhvr>
                                        <p:cTn id="54" dur="500" fill="hold"/>
                                        <p:tgtEl>
                                          <p:spTgt spid="15"/>
                                        </p:tgtEl>
                                        <p:attrNameLst>
                                          <p:attrName>ppt_h</p:attrName>
                                        </p:attrNameLst>
                                      </p:cBhvr>
                                      <p:tavLst>
                                        <p:tav tm="0">
                                          <p:val>
                                            <p:fltVal val="0"/>
                                          </p:val>
                                        </p:tav>
                                        <p:tav tm="100000">
                                          <p:val>
                                            <p:strVal val="#ppt_h"/>
                                          </p:val>
                                        </p:tav>
                                      </p:tavLst>
                                    </p:anim>
                                    <p:animEffect transition="in" filter="fade">
                                      <p:cBhvr>
                                        <p:cTn id="55" dur="500"/>
                                        <p:tgtEl>
                                          <p:spTgt spid="15"/>
                                        </p:tgtEl>
                                      </p:cBhvr>
                                    </p:animEffect>
                                  </p:childTnLst>
                                </p:cTn>
                              </p:par>
                            </p:childTnLst>
                          </p:cTn>
                        </p:par>
                      </p:childTnLst>
                    </p:cTn>
                  </p:par>
                  <p:par>
                    <p:cTn id="56" fill="hold">
                      <p:stCondLst>
                        <p:cond delay="indefinite"/>
                      </p:stCondLst>
                      <p:childTnLst>
                        <p:par>
                          <p:cTn id="57" fill="hold">
                            <p:stCondLst>
                              <p:cond delay="0"/>
                            </p:stCondLst>
                            <p:childTnLst>
                              <p:par>
                                <p:cTn id="58" presetID="22" presetClass="entr" presetSubtype="8" fill="hold" grpId="0" nodeType="clickEffect">
                                  <p:stCondLst>
                                    <p:cond delay="0"/>
                                  </p:stCondLst>
                                  <p:childTnLst>
                                    <p:set>
                                      <p:cBhvr>
                                        <p:cTn id="59" dur="1" fill="hold">
                                          <p:stCondLst>
                                            <p:cond delay="0"/>
                                          </p:stCondLst>
                                        </p:cTn>
                                        <p:tgtEl>
                                          <p:spTgt spid="17"/>
                                        </p:tgtEl>
                                        <p:attrNameLst>
                                          <p:attrName>style.visibility</p:attrName>
                                        </p:attrNameLst>
                                      </p:cBhvr>
                                      <p:to>
                                        <p:strVal val="visible"/>
                                      </p:to>
                                    </p:set>
                                    <p:animEffect transition="in" filter="wipe(left)">
                                      <p:cBhvr>
                                        <p:cTn id="60" dur="500"/>
                                        <p:tgtEl>
                                          <p:spTgt spid="17"/>
                                        </p:tgtEl>
                                      </p:cBhvr>
                                    </p:animEffect>
                                  </p:childTnLst>
                                </p:cTn>
                              </p:par>
                            </p:childTnLst>
                          </p:cTn>
                        </p:par>
                      </p:childTnLst>
                    </p:cTn>
                  </p:par>
                  <p:par>
                    <p:cTn id="61" fill="hold">
                      <p:stCondLst>
                        <p:cond delay="indefinite"/>
                      </p:stCondLst>
                      <p:childTnLst>
                        <p:par>
                          <p:cTn id="62" fill="hold">
                            <p:stCondLst>
                              <p:cond delay="0"/>
                            </p:stCondLst>
                            <p:childTnLst>
                              <p:par>
                                <p:cTn id="63" presetID="22" presetClass="entr" presetSubtype="8" fill="hold" grpId="0" nodeType="clickEffect">
                                  <p:stCondLst>
                                    <p:cond delay="0"/>
                                  </p:stCondLst>
                                  <p:childTnLst>
                                    <p:set>
                                      <p:cBhvr>
                                        <p:cTn id="64" dur="1" fill="hold">
                                          <p:stCondLst>
                                            <p:cond delay="0"/>
                                          </p:stCondLst>
                                        </p:cTn>
                                        <p:tgtEl>
                                          <p:spTgt spid="18"/>
                                        </p:tgtEl>
                                        <p:attrNameLst>
                                          <p:attrName>style.visibility</p:attrName>
                                        </p:attrNameLst>
                                      </p:cBhvr>
                                      <p:to>
                                        <p:strVal val="visible"/>
                                      </p:to>
                                    </p:set>
                                    <p:animEffect transition="in" filter="wipe(left)">
                                      <p:cBhvr>
                                        <p:cTn id="65" dur="500"/>
                                        <p:tgtEl>
                                          <p:spTgt spid="18"/>
                                        </p:tgtEl>
                                      </p:cBhvr>
                                    </p:animEffect>
                                  </p:childTnLst>
                                </p:cTn>
                              </p:par>
                            </p:childTnLst>
                          </p:cTn>
                        </p:par>
                      </p:childTnLst>
                    </p:cTn>
                  </p:par>
                  <p:par>
                    <p:cTn id="66" fill="hold">
                      <p:stCondLst>
                        <p:cond delay="indefinite"/>
                      </p:stCondLst>
                      <p:childTnLst>
                        <p:par>
                          <p:cTn id="67" fill="hold">
                            <p:stCondLst>
                              <p:cond delay="0"/>
                            </p:stCondLst>
                            <p:childTnLst>
                              <p:par>
                                <p:cTn id="68" presetID="22" presetClass="entr" presetSubtype="8" fill="hold" grpId="0" nodeType="clickEffect">
                                  <p:stCondLst>
                                    <p:cond delay="0"/>
                                  </p:stCondLst>
                                  <p:childTnLst>
                                    <p:set>
                                      <p:cBhvr>
                                        <p:cTn id="69" dur="1" fill="hold">
                                          <p:stCondLst>
                                            <p:cond delay="0"/>
                                          </p:stCondLst>
                                        </p:cTn>
                                        <p:tgtEl>
                                          <p:spTgt spid="19"/>
                                        </p:tgtEl>
                                        <p:attrNameLst>
                                          <p:attrName>style.visibility</p:attrName>
                                        </p:attrNameLst>
                                      </p:cBhvr>
                                      <p:to>
                                        <p:strVal val="visible"/>
                                      </p:to>
                                    </p:set>
                                    <p:animEffect transition="in" filter="wipe(left)">
                                      <p:cBhvr>
                                        <p:cTn id="70"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10" grpId="0"/>
      <p:bldP spid="12" grpId="0"/>
      <p:bldP spid="13" grpId="0"/>
      <p:bldP spid="15" grpId="0"/>
      <p:bldP spid="17" grpId="0"/>
      <p:bldP spid="18" grpId="0"/>
      <p:bldP spid="19"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20" name="Picture 2">
            <a:extLst>
              <a:ext uri="{FF2B5EF4-FFF2-40B4-BE49-F238E27FC236}">
                <a16:creationId xmlns:a16="http://schemas.microsoft.com/office/drawing/2014/main" xmlns="" id="{B719070F-86E8-4D9C-853E-C9D80B6EFA48}"/>
              </a:ext>
            </a:extLst>
          </p:cNvPr>
          <p:cNvPicPr>
            <a:picLocks noChangeAspect="1" noChangeArrowheads="1"/>
          </p:cNvPicPr>
          <p:nvPr/>
        </p:nvPicPr>
        <p:blipFill rotWithShape="1">
          <a:blip r:embed="rId3" cstate="print">
            <a:clrChange>
              <a:clrFrom>
                <a:srgbClr val="FFFFFF"/>
              </a:clrFrom>
              <a:clrTo>
                <a:srgbClr val="FFFFFF">
                  <a:alpha val="0"/>
                </a:srgbClr>
              </a:clrTo>
            </a:clrChange>
            <a:extLst>
              <a:ext uri="{BEBA8EAE-BF5A-486C-A8C5-ECC9F3942E4B}">
                <a14:imgProps xmlns:a14="http://schemas.microsoft.com/office/drawing/2010/main">
                  <a14:imgLayer r:embed="rId4">
                    <a14:imgEffect>
                      <a14:sharpenSoften amount="50000"/>
                    </a14:imgEffect>
                  </a14:imgLayer>
                </a14:imgProps>
              </a:ext>
              <a:ext uri="{28A0092B-C50C-407E-A947-70E740481C1C}">
                <a14:useLocalDpi xmlns:a14="http://schemas.microsoft.com/office/drawing/2010/main" val="0"/>
              </a:ext>
            </a:extLst>
          </a:blip>
          <a:srcRect l="9278" t="9847" r="5150" b="16402"/>
          <a:stretch/>
        </p:blipFill>
        <p:spPr bwMode="auto">
          <a:xfrm>
            <a:off x="508197" y="290004"/>
            <a:ext cx="787155" cy="678427"/>
          </a:xfrm>
          <a:prstGeom prst="rect">
            <a:avLst/>
          </a:prstGeom>
          <a:noFill/>
          <a:extLst>
            <a:ext uri="{909E8E84-426E-40DD-AFC4-6F175D3DCCD1}">
              <a14:hiddenFill xmlns:a14="http://schemas.microsoft.com/office/drawing/2010/main">
                <a:solidFill>
                  <a:srgbClr val="FFFFFF"/>
                </a:solidFill>
              </a14:hiddenFill>
            </a:ext>
          </a:extLst>
        </p:spPr>
      </p:pic>
      <p:sp>
        <p:nvSpPr>
          <p:cNvPr id="21" name="TextBox 20">
            <a:extLst>
              <a:ext uri="{FF2B5EF4-FFF2-40B4-BE49-F238E27FC236}">
                <a16:creationId xmlns:a16="http://schemas.microsoft.com/office/drawing/2014/main" xmlns="" id="{BB2740F3-EEAA-44BF-9160-36C91277BD7E}"/>
              </a:ext>
            </a:extLst>
          </p:cNvPr>
          <p:cNvSpPr txBox="1"/>
          <p:nvPr/>
        </p:nvSpPr>
        <p:spPr>
          <a:xfrm>
            <a:off x="2036192" y="362195"/>
            <a:ext cx="6943917" cy="830997"/>
          </a:xfrm>
          <a:prstGeom prst="rect">
            <a:avLst/>
          </a:prstGeom>
          <a:noFill/>
        </p:spPr>
        <p:txBody>
          <a:bodyPr wrap="square" rtlCol="0">
            <a:spAutoFit/>
          </a:bodyPr>
          <a:lstStyle/>
          <a:p>
            <a:pPr algn="just" defTabSz="1219170">
              <a:buClr>
                <a:srgbClr val="000000"/>
              </a:buClr>
            </a:pPr>
            <a:r>
              <a:rPr lang="vi-VN" sz="2400" kern="0" dirty="0">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rPr>
              <a:t>Sau khi nghe hươu và dê nói, voi em đã làm gì cho mình xinh hơn?</a:t>
            </a:r>
          </a:p>
        </p:txBody>
      </p:sp>
      <p:pic>
        <p:nvPicPr>
          <p:cNvPr id="22" name="Picture 21">
            <a:extLst>
              <a:ext uri="{FF2B5EF4-FFF2-40B4-BE49-F238E27FC236}">
                <a16:creationId xmlns:a16="http://schemas.microsoft.com/office/drawing/2014/main" xmlns="" id="{FFEC0E0E-0030-4047-A570-0501EDB232A7}"/>
              </a:ext>
            </a:extLst>
          </p:cNvPr>
          <p:cNvPicPr>
            <a:picLocks noChangeAspect="1"/>
          </p:cNvPicPr>
          <p:nvPr/>
        </p:nvPicPr>
        <p:blipFill>
          <a:blip r:embed="rId5">
            <a:extLst>
              <a:ext uri="{BEBA8EAE-BF5A-486C-A8C5-ECC9F3942E4B}">
                <a14:imgProps xmlns:a14="http://schemas.microsoft.com/office/drawing/2010/main">
                  <a14:imgLayer r:embed="rId6">
                    <a14:imgEffect>
                      <a14:sharpenSoften amount="25000"/>
                    </a14:imgEffect>
                    <a14:imgEffect>
                      <a14:saturation sat="200000"/>
                    </a14:imgEffect>
                  </a14:imgLayer>
                </a14:imgProps>
              </a:ext>
            </a:extLst>
          </a:blip>
          <a:stretch>
            <a:fillRect/>
          </a:stretch>
        </p:blipFill>
        <p:spPr>
          <a:xfrm>
            <a:off x="3709270" y="1400574"/>
            <a:ext cx="1676400" cy="1917700"/>
          </a:xfrm>
          <a:prstGeom prst="rect">
            <a:avLst/>
          </a:prstGeom>
          <a:ln w="19050">
            <a:solidFill>
              <a:srgbClr val="0070C0"/>
            </a:solidFill>
          </a:ln>
        </p:spPr>
      </p:pic>
      <p:sp>
        <p:nvSpPr>
          <p:cNvPr id="23" name="TextBox 22">
            <a:extLst>
              <a:ext uri="{FF2B5EF4-FFF2-40B4-BE49-F238E27FC236}">
                <a16:creationId xmlns:a16="http://schemas.microsoft.com/office/drawing/2014/main" xmlns="" id="{5E15BA8D-2FA2-4960-AC7B-D23AF3697926}"/>
              </a:ext>
            </a:extLst>
          </p:cNvPr>
          <p:cNvSpPr txBox="1"/>
          <p:nvPr/>
        </p:nvSpPr>
        <p:spPr>
          <a:xfrm>
            <a:off x="594804" y="1291598"/>
            <a:ext cx="3000651" cy="2232727"/>
          </a:xfrm>
          <a:prstGeom prst="rect">
            <a:avLst/>
          </a:prstGeom>
          <a:noFill/>
        </p:spPr>
        <p:txBody>
          <a:bodyPr wrap="square" rtlCol="0">
            <a:spAutoFit/>
          </a:bodyPr>
          <a:lstStyle/>
          <a:p>
            <a:pPr algn="just" defTabSz="1219170">
              <a:lnSpc>
                <a:spcPct val="150000"/>
              </a:lnSpc>
              <a:buClr>
                <a:srgbClr val="000000"/>
              </a:buClr>
            </a:pPr>
            <a:r>
              <a:rPr lang="vi-VN" sz="2400" kern="0" dirty="0">
                <a:solidFill>
                  <a:srgbClr val="FF0000"/>
                </a:solidFill>
                <a:latin typeface="Arial-Rounded" panose="020B0500000000000000" pitchFamily="34" charset="0"/>
                <a:ea typeface="Arial-Rounded" panose="020B0500000000000000" pitchFamily="34" charset="0"/>
                <a:cs typeface="Arial-Rounded" panose="020B0500000000000000" pitchFamily="34" charset="0"/>
                <a:sym typeface="Wingdings" panose="05000000000000000000" pitchFamily="2" charset="2"/>
              </a:rPr>
              <a:t> </a:t>
            </a:r>
            <a:r>
              <a:rPr lang="vi-VN" sz="2400" kern="0" dirty="0">
                <a:solidFill>
                  <a:srgbClr val="FF0000"/>
                </a:solidFill>
                <a:latin typeface="Arial-Rounded" panose="020B0500000000000000" pitchFamily="34" charset="0"/>
                <a:ea typeface="Arial-Rounded" panose="020B0500000000000000" pitchFamily="34" charset="0"/>
                <a:cs typeface="Arial-Rounded" panose="020B0500000000000000" pitchFamily="34" charset="0"/>
                <a:sym typeface="Arial"/>
              </a:rPr>
              <a:t>Sau khi nghe hươu nói, voi em đã nhặt vài cành cây khô rồi gài lên đầu.</a:t>
            </a:r>
          </a:p>
        </p:txBody>
      </p:sp>
      <p:sp>
        <p:nvSpPr>
          <p:cNvPr id="24" name="TextBox 23">
            <a:extLst>
              <a:ext uri="{FF2B5EF4-FFF2-40B4-BE49-F238E27FC236}">
                <a16:creationId xmlns:a16="http://schemas.microsoft.com/office/drawing/2014/main" xmlns="" id="{B61ED5EB-B528-4DD3-99B4-B91152A88EA3}"/>
              </a:ext>
            </a:extLst>
          </p:cNvPr>
          <p:cNvSpPr txBox="1"/>
          <p:nvPr/>
        </p:nvSpPr>
        <p:spPr>
          <a:xfrm>
            <a:off x="5432365" y="1520059"/>
            <a:ext cx="3799018" cy="1678729"/>
          </a:xfrm>
          <a:prstGeom prst="rect">
            <a:avLst/>
          </a:prstGeom>
          <a:noFill/>
        </p:spPr>
        <p:txBody>
          <a:bodyPr wrap="square" rtlCol="0">
            <a:spAutoFit/>
          </a:bodyPr>
          <a:lstStyle/>
          <a:p>
            <a:pPr algn="just" defTabSz="1219170">
              <a:lnSpc>
                <a:spcPct val="150000"/>
              </a:lnSpc>
              <a:buClr>
                <a:srgbClr val="000000"/>
              </a:buClr>
            </a:pPr>
            <a:r>
              <a:rPr lang="vi-VN" sz="2400" kern="0" dirty="0">
                <a:solidFill>
                  <a:srgbClr val="FF0000"/>
                </a:solidFill>
                <a:latin typeface="Arial-Rounded" panose="020B0500000000000000" pitchFamily="34" charset="0"/>
                <a:ea typeface="Arial-Rounded" panose="020B0500000000000000" pitchFamily="34" charset="0"/>
                <a:cs typeface="Arial-Rounded" panose="020B0500000000000000" pitchFamily="34" charset="0"/>
                <a:sym typeface="Wingdings" panose="05000000000000000000" pitchFamily="2" charset="2"/>
              </a:rPr>
              <a:t> </a:t>
            </a:r>
            <a:r>
              <a:rPr lang="vi-VN" sz="2400" kern="0" dirty="0">
                <a:solidFill>
                  <a:srgbClr val="FF0000"/>
                </a:solidFill>
                <a:latin typeface="Arial-Rounded" panose="020B0500000000000000" pitchFamily="34" charset="0"/>
                <a:ea typeface="Arial-Rounded" panose="020B0500000000000000" pitchFamily="34" charset="0"/>
                <a:cs typeface="Arial-Rounded" panose="020B0500000000000000" pitchFamily="34" charset="0"/>
                <a:sym typeface="Arial"/>
              </a:rPr>
              <a:t>Sau khi nghe dê nói, voi em đã nhổ một khóm cỏ dại bên đường và gắn vào cằm.</a:t>
            </a:r>
          </a:p>
        </p:txBody>
      </p:sp>
      <p:pic>
        <p:nvPicPr>
          <p:cNvPr id="25" name="Picture 24">
            <a:extLst>
              <a:ext uri="{FF2B5EF4-FFF2-40B4-BE49-F238E27FC236}">
                <a16:creationId xmlns:a16="http://schemas.microsoft.com/office/drawing/2014/main" xmlns="" id="{51653EEB-DFFD-4A21-9E29-BDE88FAA1252}"/>
              </a:ext>
            </a:extLst>
          </p:cNvPr>
          <p:cNvPicPr>
            <a:picLocks noChangeAspect="1"/>
          </p:cNvPicPr>
          <p:nvPr/>
        </p:nvPicPr>
        <p:blipFill>
          <a:blip r:embed="rId7">
            <a:extLst>
              <a:ext uri="{BEBA8EAE-BF5A-486C-A8C5-ECC9F3942E4B}">
                <a14:imgProps xmlns:a14="http://schemas.microsoft.com/office/drawing/2010/main">
                  <a14:imgLayer r:embed="rId8">
                    <a14:imgEffect>
                      <a14:sharpenSoften amount="25000"/>
                    </a14:imgEffect>
                    <a14:imgEffect>
                      <a14:saturation sat="200000"/>
                    </a14:imgEffect>
                  </a14:imgLayer>
                </a14:imgProps>
              </a:ext>
            </a:extLst>
          </a:blip>
          <a:stretch>
            <a:fillRect/>
          </a:stretch>
        </p:blipFill>
        <p:spPr>
          <a:xfrm>
            <a:off x="9278079" y="1449111"/>
            <a:ext cx="1728227" cy="1917700"/>
          </a:xfrm>
          <a:prstGeom prst="rect">
            <a:avLst/>
          </a:prstGeom>
          <a:ln w="19050">
            <a:solidFill>
              <a:srgbClr val="0070C0"/>
            </a:solidFill>
          </a:ln>
        </p:spPr>
      </p:pic>
      <p:pic>
        <p:nvPicPr>
          <p:cNvPr id="26" name="Picture 2">
            <a:extLst>
              <a:ext uri="{FF2B5EF4-FFF2-40B4-BE49-F238E27FC236}">
                <a16:creationId xmlns:a16="http://schemas.microsoft.com/office/drawing/2014/main" xmlns="" id="{CB698662-12DF-4E75-953F-F2E9A4C638D3}"/>
              </a:ext>
            </a:extLst>
          </p:cNvPr>
          <p:cNvPicPr>
            <a:picLocks noChangeAspect="1" noChangeArrowheads="1"/>
          </p:cNvPicPr>
          <p:nvPr/>
        </p:nvPicPr>
        <p:blipFill rotWithShape="1">
          <a:blip r:embed="rId3" cstate="print">
            <a:clrChange>
              <a:clrFrom>
                <a:srgbClr val="FFFFFF"/>
              </a:clrFrom>
              <a:clrTo>
                <a:srgbClr val="FFFFFF">
                  <a:alpha val="0"/>
                </a:srgbClr>
              </a:clrTo>
            </a:clrChange>
            <a:extLst>
              <a:ext uri="{BEBA8EAE-BF5A-486C-A8C5-ECC9F3942E4B}">
                <a14:imgProps xmlns:a14="http://schemas.microsoft.com/office/drawing/2010/main">
                  <a14:imgLayer r:embed="rId4">
                    <a14:imgEffect>
                      <a14:sharpenSoften amount="50000"/>
                    </a14:imgEffect>
                  </a14:imgLayer>
                </a14:imgProps>
              </a:ext>
              <a:ext uri="{28A0092B-C50C-407E-A947-70E740481C1C}">
                <a14:useLocalDpi xmlns:a14="http://schemas.microsoft.com/office/drawing/2010/main" val="0"/>
              </a:ext>
            </a:extLst>
          </a:blip>
          <a:srcRect l="9278" t="9847" r="5150" b="16402"/>
          <a:stretch/>
        </p:blipFill>
        <p:spPr bwMode="auto">
          <a:xfrm>
            <a:off x="1380132" y="3489739"/>
            <a:ext cx="787155" cy="678427"/>
          </a:xfrm>
          <a:prstGeom prst="rect">
            <a:avLst/>
          </a:prstGeom>
          <a:noFill/>
          <a:extLst>
            <a:ext uri="{909E8E84-426E-40DD-AFC4-6F175D3DCCD1}">
              <a14:hiddenFill xmlns:a14="http://schemas.microsoft.com/office/drawing/2010/main">
                <a:solidFill>
                  <a:srgbClr val="FFFFFF"/>
                </a:solidFill>
              </a14:hiddenFill>
            </a:ext>
          </a:extLst>
        </p:spPr>
      </p:pic>
      <p:sp>
        <p:nvSpPr>
          <p:cNvPr id="27" name="TextBox 26">
            <a:extLst>
              <a:ext uri="{FF2B5EF4-FFF2-40B4-BE49-F238E27FC236}">
                <a16:creationId xmlns:a16="http://schemas.microsoft.com/office/drawing/2014/main" xmlns="" id="{729FC3EA-525F-4547-A0EC-FCB55CBCAFD3}"/>
              </a:ext>
            </a:extLst>
          </p:cNvPr>
          <p:cNvSpPr txBox="1"/>
          <p:nvPr/>
        </p:nvSpPr>
        <p:spPr>
          <a:xfrm>
            <a:off x="2036192" y="3629494"/>
            <a:ext cx="6943917" cy="461665"/>
          </a:xfrm>
          <a:prstGeom prst="rect">
            <a:avLst/>
          </a:prstGeom>
          <a:noFill/>
        </p:spPr>
        <p:txBody>
          <a:bodyPr wrap="square" rtlCol="0">
            <a:spAutoFit/>
          </a:bodyPr>
          <a:lstStyle/>
          <a:p>
            <a:pPr algn="just" defTabSz="1219170">
              <a:buClr>
                <a:srgbClr val="000000"/>
              </a:buClr>
            </a:pPr>
            <a:r>
              <a:rPr lang="vi-VN" sz="2400" kern="0" dirty="0">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rPr>
              <a:t>Trước sự thay đổi của voi em, voi anh đã nói gì?</a:t>
            </a:r>
          </a:p>
        </p:txBody>
      </p:sp>
      <p:pic>
        <p:nvPicPr>
          <p:cNvPr id="28" name="Picture 27">
            <a:extLst>
              <a:ext uri="{FF2B5EF4-FFF2-40B4-BE49-F238E27FC236}">
                <a16:creationId xmlns:a16="http://schemas.microsoft.com/office/drawing/2014/main" xmlns="" id="{F30E88E6-1A1E-4EBF-B691-5F47AD649F6B}"/>
              </a:ext>
            </a:extLst>
          </p:cNvPr>
          <p:cNvPicPr>
            <a:picLocks noChangeAspect="1"/>
          </p:cNvPicPr>
          <p:nvPr/>
        </p:nvPicPr>
        <p:blipFill>
          <a:blip r:embed="rId9">
            <a:extLst>
              <a:ext uri="{BEBA8EAE-BF5A-486C-A8C5-ECC9F3942E4B}">
                <a14:imgProps xmlns:a14="http://schemas.microsoft.com/office/drawing/2010/main">
                  <a14:imgLayer r:embed="rId10">
                    <a14:imgEffect>
                      <a14:sharpenSoften amount="25000"/>
                    </a14:imgEffect>
                    <a14:imgEffect>
                      <a14:saturation sat="200000"/>
                    </a14:imgEffect>
                  </a14:imgLayer>
                </a14:imgProps>
              </a:ext>
            </a:extLst>
          </a:blip>
          <a:stretch>
            <a:fillRect/>
          </a:stretch>
        </p:blipFill>
        <p:spPr>
          <a:xfrm>
            <a:off x="1888528" y="4181775"/>
            <a:ext cx="2913061" cy="1871304"/>
          </a:xfrm>
          <a:prstGeom prst="rect">
            <a:avLst/>
          </a:prstGeom>
          <a:ln w="19050">
            <a:solidFill>
              <a:srgbClr val="0070C0"/>
            </a:solidFill>
          </a:ln>
        </p:spPr>
      </p:pic>
      <p:sp>
        <p:nvSpPr>
          <p:cNvPr id="29" name="TextBox 28">
            <a:extLst>
              <a:ext uri="{FF2B5EF4-FFF2-40B4-BE49-F238E27FC236}">
                <a16:creationId xmlns:a16="http://schemas.microsoft.com/office/drawing/2014/main" xmlns="" id="{95555A7E-A7EE-4882-A6E9-0EE6FA6E775F}"/>
              </a:ext>
            </a:extLst>
          </p:cNvPr>
          <p:cNvSpPr txBox="1"/>
          <p:nvPr/>
        </p:nvSpPr>
        <p:spPr>
          <a:xfrm>
            <a:off x="4878172" y="4359961"/>
            <a:ext cx="5934830" cy="1678729"/>
          </a:xfrm>
          <a:prstGeom prst="rect">
            <a:avLst/>
          </a:prstGeom>
          <a:noFill/>
        </p:spPr>
        <p:txBody>
          <a:bodyPr wrap="square" rtlCol="0">
            <a:spAutoFit/>
          </a:bodyPr>
          <a:lstStyle/>
          <a:p>
            <a:pPr algn="just" defTabSz="1219170">
              <a:lnSpc>
                <a:spcPct val="150000"/>
              </a:lnSpc>
              <a:buClr>
                <a:srgbClr val="000000"/>
              </a:buClr>
            </a:pPr>
            <a:r>
              <a:rPr lang="vi-VN" sz="2400" kern="0" dirty="0">
                <a:solidFill>
                  <a:srgbClr val="FF0000"/>
                </a:solidFill>
                <a:latin typeface="Arial-Rounded" panose="020B0500000000000000" pitchFamily="34" charset="0"/>
                <a:ea typeface="Arial-Rounded" panose="020B0500000000000000" pitchFamily="34" charset="0"/>
                <a:cs typeface="Arial-Rounded" panose="020B0500000000000000" pitchFamily="34" charset="0"/>
                <a:sym typeface="Wingdings" panose="05000000000000000000" pitchFamily="2" charset="2"/>
              </a:rPr>
              <a:t> </a:t>
            </a:r>
            <a:r>
              <a:rPr lang="vi-VN" sz="2400" kern="0" dirty="0">
                <a:solidFill>
                  <a:srgbClr val="FF0000"/>
                </a:solidFill>
                <a:latin typeface="Arial-Rounded" panose="020B0500000000000000" pitchFamily="34" charset="0"/>
                <a:ea typeface="Arial-Rounded" panose="020B0500000000000000" pitchFamily="34" charset="0"/>
                <a:cs typeface="Arial-Rounded" panose="020B0500000000000000" pitchFamily="34" charset="0"/>
                <a:sym typeface="Arial"/>
              </a:rPr>
              <a:t>Trước sự thay đổi của voi em, voi anh đã nói: “Trời ơi, sao em lại thêm sừng và râu thế này? Xấu lắm!”</a:t>
            </a:r>
          </a:p>
        </p:txBody>
      </p:sp>
    </p:spTree>
    <p:extLst>
      <p:ext uri="{BB962C8B-B14F-4D97-AF65-F5344CB8AC3E}">
        <p14:creationId xmlns:p14="http://schemas.microsoft.com/office/powerpoint/2010/main" val="6894915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20"/>
                                        </p:tgtEl>
                                        <p:attrNameLst>
                                          <p:attrName>style.visibility</p:attrName>
                                        </p:attrNameLst>
                                      </p:cBhvr>
                                      <p:to>
                                        <p:strVal val="visible"/>
                                      </p:to>
                                    </p:set>
                                    <p:anim calcmode="lin" valueType="num">
                                      <p:cBhvr additive="base">
                                        <p:cTn id="7" dur="500" fill="hold"/>
                                        <p:tgtEl>
                                          <p:spTgt spid="20"/>
                                        </p:tgtEl>
                                        <p:attrNameLst>
                                          <p:attrName>ppt_x</p:attrName>
                                        </p:attrNameLst>
                                      </p:cBhvr>
                                      <p:tavLst>
                                        <p:tav tm="0">
                                          <p:val>
                                            <p:strVal val="0-#ppt_w/2"/>
                                          </p:val>
                                        </p:tav>
                                        <p:tav tm="100000">
                                          <p:val>
                                            <p:strVal val="#ppt_x"/>
                                          </p:val>
                                        </p:tav>
                                      </p:tavLst>
                                    </p:anim>
                                    <p:anim calcmode="lin" valueType="num">
                                      <p:cBhvr additive="base">
                                        <p:cTn id="8" dur="500" fill="hold"/>
                                        <p:tgtEl>
                                          <p:spTgt spid="20"/>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2" presetClass="entr" presetSubtype="8" fill="hold" grpId="0" nodeType="afterEffect">
                                  <p:stCondLst>
                                    <p:cond delay="0"/>
                                  </p:stCondLst>
                                  <p:childTnLst>
                                    <p:set>
                                      <p:cBhvr>
                                        <p:cTn id="11" dur="1" fill="hold">
                                          <p:stCondLst>
                                            <p:cond delay="0"/>
                                          </p:stCondLst>
                                        </p:cTn>
                                        <p:tgtEl>
                                          <p:spTgt spid="21"/>
                                        </p:tgtEl>
                                        <p:attrNameLst>
                                          <p:attrName>style.visibility</p:attrName>
                                        </p:attrNameLst>
                                      </p:cBhvr>
                                      <p:to>
                                        <p:strVal val="visible"/>
                                      </p:to>
                                    </p:set>
                                    <p:animEffect transition="in" filter="wipe(left)">
                                      <p:cBhvr>
                                        <p:cTn id="12" dur="500"/>
                                        <p:tgtEl>
                                          <p:spTgt spid="21"/>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23"/>
                                        </p:tgtEl>
                                        <p:attrNameLst>
                                          <p:attrName>style.visibility</p:attrName>
                                        </p:attrNameLst>
                                      </p:cBhvr>
                                      <p:to>
                                        <p:strVal val="visible"/>
                                      </p:to>
                                    </p:set>
                                    <p:animEffect transition="in" filter="wipe(left)">
                                      <p:cBhvr>
                                        <p:cTn id="17" dur="500"/>
                                        <p:tgtEl>
                                          <p:spTgt spid="23"/>
                                        </p:tgtEl>
                                      </p:cBhvr>
                                    </p:animEffect>
                                  </p:childTnLst>
                                </p:cTn>
                              </p:par>
                            </p:childTnLst>
                          </p:cTn>
                        </p:par>
                        <p:par>
                          <p:cTn id="18" fill="hold">
                            <p:stCondLst>
                              <p:cond delay="500"/>
                            </p:stCondLst>
                            <p:childTnLst>
                              <p:par>
                                <p:cTn id="19" presetID="12" presetClass="entr" presetSubtype="8" fill="hold" nodeType="afterEffect">
                                  <p:stCondLst>
                                    <p:cond delay="0"/>
                                  </p:stCondLst>
                                  <p:childTnLst>
                                    <p:set>
                                      <p:cBhvr>
                                        <p:cTn id="20" dur="1" fill="hold">
                                          <p:stCondLst>
                                            <p:cond delay="0"/>
                                          </p:stCondLst>
                                        </p:cTn>
                                        <p:tgtEl>
                                          <p:spTgt spid="22"/>
                                        </p:tgtEl>
                                        <p:attrNameLst>
                                          <p:attrName>style.visibility</p:attrName>
                                        </p:attrNameLst>
                                      </p:cBhvr>
                                      <p:to>
                                        <p:strVal val="visible"/>
                                      </p:to>
                                    </p:set>
                                    <p:anim calcmode="lin" valueType="num">
                                      <p:cBhvr additive="base">
                                        <p:cTn id="21" dur="500"/>
                                        <p:tgtEl>
                                          <p:spTgt spid="22"/>
                                        </p:tgtEl>
                                        <p:attrNameLst>
                                          <p:attrName>ppt_x</p:attrName>
                                        </p:attrNameLst>
                                      </p:cBhvr>
                                      <p:tavLst>
                                        <p:tav tm="0">
                                          <p:val>
                                            <p:strVal val="#ppt_x-#ppt_w*1.125000"/>
                                          </p:val>
                                        </p:tav>
                                        <p:tav tm="100000">
                                          <p:val>
                                            <p:strVal val="#ppt_x"/>
                                          </p:val>
                                        </p:tav>
                                      </p:tavLst>
                                    </p:anim>
                                    <p:animEffect transition="in" filter="wipe(right)">
                                      <p:cBhvr>
                                        <p:cTn id="22" dur="500"/>
                                        <p:tgtEl>
                                          <p:spTgt spid="22"/>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24"/>
                                        </p:tgtEl>
                                        <p:attrNameLst>
                                          <p:attrName>style.visibility</p:attrName>
                                        </p:attrNameLst>
                                      </p:cBhvr>
                                      <p:to>
                                        <p:strVal val="visible"/>
                                      </p:to>
                                    </p:set>
                                    <p:animEffect transition="in" filter="wipe(left)">
                                      <p:cBhvr>
                                        <p:cTn id="27" dur="500"/>
                                        <p:tgtEl>
                                          <p:spTgt spid="24"/>
                                        </p:tgtEl>
                                      </p:cBhvr>
                                    </p:animEffect>
                                  </p:childTnLst>
                                </p:cTn>
                              </p:par>
                            </p:childTnLst>
                          </p:cTn>
                        </p:par>
                        <p:par>
                          <p:cTn id="28" fill="hold">
                            <p:stCondLst>
                              <p:cond delay="500"/>
                            </p:stCondLst>
                            <p:childTnLst>
                              <p:par>
                                <p:cTn id="29" presetID="12" presetClass="entr" presetSubtype="8" fill="hold" nodeType="afterEffect">
                                  <p:stCondLst>
                                    <p:cond delay="0"/>
                                  </p:stCondLst>
                                  <p:childTnLst>
                                    <p:set>
                                      <p:cBhvr>
                                        <p:cTn id="30" dur="1" fill="hold">
                                          <p:stCondLst>
                                            <p:cond delay="0"/>
                                          </p:stCondLst>
                                        </p:cTn>
                                        <p:tgtEl>
                                          <p:spTgt spid="25"/>
                                        </p:tgtEl>
                                        <p:attrNameLst>
                                          <p:attrName>style.visibility</p:attrName>
                                        </p:attrNameLst>
                                      </p:cBhvr>
                                      <p:to>
                                        <p:strVal val="visible"/>
                                      </p:to>
                                    </p:set>
                                    <p:anim calcmode="lin" valueType="num">
                                      <p:cBhvr additive="base">
                                        <p:cTn id="31" dur="500"/>
                                        <p:tgtEl>
                                          <p:spTgt spid="25"/>
                                        </p:tgtEl>
                                        <p:attrNameLst>
                                          <p:attrName>ppt_x</p:attrName>
                                        </p:attrNameLst>
                                      </p:cBhvr>
                                      <p:tavLst>
                                        <p:tav tm="0">
                                          <p:val>
                                            <p:strVal val="#ppt_x-#ppt_w*1.125000"/>
                                          </p:val>
                                        </p:tav>
                                        <p:tav tm="100000">
                                          <p:val>
                                            <p:strVal val="#ppt_x"/>
                                          </p:val>
                                        </p:tav>
                                      </p:tavLst>
                                    </p:anim>
                                    <p:animEffect transition="in" filter="wipe(right)">
                                      <p:cBhvr>
                                        <p:cTn id="32" dur="500"/>
                                        <p:tgtEl>
                                          <p:spTgt spid="25"/>
                                        </p:tgtEl>
                                      </p:cBhvr>
                                    </p:animEffect>
                                  </p:childTnLst>
                                </p:cTn>
                              </p:par>
                            </p:childTnLst>
                          </p:cTn>
                        </p:par>
                      </p:childTnLst>
                    </p:cTn>
                  </p:par>
                  <p:par>
                    <p:cTn id="33" fill="hold">
                      <p:stCondLst>
                        <p:cond delay="indefinite"/>
                      </p:stCondLst>
                      <p:childTnLst>
                        <p:par>
                          <p:cTn id="34" fill="hold">
                            <p:stCondLst>
                              <p:cond delay="0"/>
                            </p:stCondLst>
                            <p:childTnLst>
                              <p:par>
                                <p:cTn id="35" presetID="2" presetClass="entr" presetSubtype="8" fill="hold" nodeType="clickEffect">
                                  <p:stCondLst>
                                    <p:cond delay="0"/>
                                  </p:stCondLst>
                                  <p:childTnLst>
                                    <p:set>
                                      <p:cBhvr>
                                        <p:cTn id="36" dur="1" fill="hold">
                                          <p:stCondLst>
                                            <p:cond delay="0"/>
                                          </p:stCondLst>
                                        </p:cTn>
                                        <p:tgtEl>
                                          <p:spTgt spid="26"/>
                                        </p:tgtEl>
                                        <p:attrNameLst>
                                          <p:attrName>style.visibility</p:attrName>
                                        </p:attrNameLst>
                                      </p:cBhvr>
                                      <p:to>
                                        <p:strVal val="visible"/>
                                      </p:to>
                                    </p:set>
                                    <p:anim calcmode="lin" valueType="num">
                                      <p:cBhvr additive="base">
                                        <p:cTn id="37" dur="500" fill="hold"/>
                                        <p:tgtEl>
                                          <p:spTgt spid="26"/>
                                        </p:tgtEl>
                                        <p:attrNameLst>
                                          <p:attrName>ppt_x</p:attrName>
                                        </p:attrNameLst>
                                      </p:cBhvr>
                                      <p:tavLst>
                                        <p:tav tm="0">
                                          <p:val>
                                            <p:strVal val="0-#ppt_w/2"/>
                                          </p:val>
                                        </p:tav>
                                        <p:tav tm="100000">
                                          <p:val>
                                            <p:strVal val="#ppt_x"/>
                                          </p:val>
                                        </p:tav>
                                      </p:tavLst>
                                    </p:anim>
                                    <p:anim calcmode="lin" valueType="num">
                                      <p:cBhvr additive="base">
                                        <p:cTn id="38" dur="500" fill="hold"/>
                                        <p:tgtEl>
                                          <p:spTgt spid="26"/>
                                        </p:tgtEl>
                                        <p:attrNameLst>
                                          <p:attrName>ppt_y</p:attrName>
                                        </p:attrNameLst>
                                      </p:cBhvr>
                                      <p:tavLst>
                                        <p:tav tm="0">
                                          <p:val>
                                            <p:strVal val="#ppt_y"/>
                                          </p:val>
                                        </p:tav>
                                        <p:tav tm="100000">
                                          <p:val>
                                            <p:strVal val="#ppt_y"/>
                                          </p:val>
                                        </p:tav>
                                      </p:tavLst>
                                    </p:anim>
                                  </p:childTnLst>
                                </p:cTn>
                              </p:par>
                            </p:childTnLst>
                          </p:cTn>
                        </p:par>
                        <p:par>
                          <p:cTn id="39" fill="hold">
                            <p:stCondLst>
                              <p:cond delay="500"/>
                            </p:stCondLst>
                            <p:childTnLst>
                              <p:par>
                                <p:cTn id="40" presetID="22" presetClass="entr" presetSubtype="8" fill="hold" grpId="0" nodeType="afterEffect">
                                  <p:stCondLst>
                                    <p:cond delay="0"/>
                                  </p:stCondLst>
                                  <p:childTnLst>
                                    <p:set>
                                      <p:cBhvr>
                                        <p:cTn id="41" dur="1" fill="hold">
                                          <p:stCondLst>
                                            <p:cond delay="0"/>
                                          </p:stCondLst>
                                        </p:cTn>
                                        <p:tgtEl>
                                          <p:spTgt spid="27"/>
                                        </p:tgtEl>
                                        <p:attrNameLst>
                                          <p:attrName>style.visibility</p:attrName>
                                        </p:attrNameLst>
                                      </p:cBhvr>
                                      <p:to>
                                        <p:strVal val="visible"/>
                                      </p:to>
                                    </p:set>
                                    <p:animEffect transition="in" filter="wipe(left)">
                                      <p:cBhvr>
                                        <p:cTn id="42" dur="500"/>
                                        <p:tgtEl>
                                          <p:spTgt spid="27"/>
                                        </p:tgtEl>
                                      </p:cBhvr>
                                    </p:animEffect>
                                  </p:childTnLst>
                                </p:cTn>
                              </p:par>
                            </p:childTnLst>
                          </p:cTn>
                        </p:par>
                      </p:childTnLst>
                    </p:cTn>
                  </p:par>
                  <p:par>
                    <p:cTn id="43" fill="hold">
                      <p:stCondLst>
                        <p:cond delay="indefinite"/>
                      </p:stCondLst>
                      <p:childTnLst>
                        <p:par>
                          <p:cTn id="44" fill="hold">
                            <p:stCondLst>
                              <p:cond delay="0"/>
                            </p:stCondLst>
                            <p:childTnLst>
                              <p:par>
                                <p:cTn id="45" presetID="53" presetClass="entr" presetSubtype="16" fill="hold" nodeType="clickEffect">
                                  <p:stCondLst>
                                    <p:cond delay="0"/>
                                  </p:stCondLst>
                                  <p:childTnLst>
                                    <p:set>
                                      <p:cBhvr>
                                        <p:cTn id="46" dur="1" fill="hold">
                                          <p:stCondLst>
                                            <p:cond delay="0"/>
                                          </p:stCondLst>
                                        </p:cTn>
                                        <p:tgtEl>
                                          <p:spTgt spid="28"/>
                                        </p:tgtEl>
                                        <p:attrNameLst>
                                          <p:attrName>style.visibility</p:attrName>
                                        </p:attrNameLst>
                                      </p:cBhvr>
                                      <p:to>
                                        <p:strVal val="visible"/>
                                      </p:to>
                                    </p:set>
                                    <p:anim calcmode="lin" valueType="num">
                                      <p:cBhvr>
                                        <p:cTn id="47" dur="500" fill="hold"/>
                                        <p:tgtEl>
                                          <p:spTgt spid="28"/>
                                        </p:tgtEl>
                                        <p:attrNameLst>
                                          <p:attrName>ppt_w</p:attrName>
                                        </p:attrNameLst>
                                      </p:cBhvr>
                                      <p:tavLst>
                                        <p:tav tm="0">
                                          <p:val>
                                            <p:fltVal val="0"/>
                                          </p:val>
                                        </p:tav>
                                        <p:tav tm="100000">
                                          <p:val>
                                            <p:strVal val="#ppt_w"/>
                                          </p:val>
                                        </p:tav>
                                      </p:tavLst>
                                    </p:anim>
                                    <p:anim calcmode="lin" valueType="num">
                                      <p:cBhvr>
                                        <p:cTn id="48" dur="500" fill="hold"/>
                                        <p:tgtEl>
                                          <p:spTgt spid="28"/>
                                        </p:tgtEl>
                                        <p:attrNameLst>
                                          <p:attrName>ppt_h</p:attrName>
                                        </p:attrNameLst>
                                      </p:cBhvr>
                                      <p:tavLst>
                                        <p:tav tm="0">
                                          <p:val>
                                            <p:fltVal val="0"/>
                                          </p:val>
                                        </p:tav>
                                        <p:tav tm="100000">
                                          <p:val>
                                            <p:strVal val="#ppt_h"/>
                                          </p:val>
                                        </p:tav>
                                      </p:tavLst>
                                    </p:anim>
                                    <p:animEffect transition="in" filter="fade">
                                      <p:cBhvr>
                                        <p:cTn id="49" dur="500"/>
                                        <p:tgtEl>
                                          <p:spTgt spid="28"/>
                                        </p:tgtEl>
                                      </p:cBhvr>
                                    </p:animEffect>
                                  </p:childTnLst>
                                </p:cTn>
                              </p:par>
                            </p:childTnLst>
                          </p:cTn>
                        </p:par>
                        <p:par>
                          <p:cTn id="50" fill="hold">
                            <p:stCondLst>
                              <p:cond delay="500"/>
                            </p:stCondLst>
                            <p:childTnLst>
                              <p:par>
                                <p:cTn id="51" presetID="22" presetClass="entr" presetSubtype="8" fill="hold" grpId="0" nodeType="afterEffect">
                                  <p:stCondLst>
                                    <p:cond delay="0"/>
                                  </p:stCondLst>
                                  <p:childTnLst>
                                    <p:set>
                                      <p:cBhvr>
                                        <p:cTn id="52" dur="1" fill="hold">
                                          <p:stCondLst>
                                            <p:cond delay="0"/>
                                          </p:stCondLst>
                                        </p:cTn>
                                        <p:tgtEl>
                                          <p:spTgt spid="29"/>
                                        </p:tgtEl>
                                        <p:attrNameLst>
                                          <p:attrName>style.visibility</p:attrName>
                                        </p:attrNameLst>
                                      </p:cBhvr>
                                      <p:to>
                                        <p:strVal val="visible"/>
                                      </p:to>
                                    </p:set>
                                    <p:animEffect transition="in" filter="wipe(left)">
                                      <p:cBhvr>
                                        <p:cTn id="53"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23" grpId="0"/>
      <p:bldP spid="24" grpId="0"/>
      <p:bldP spid="27" grpId="0"/>
      <p:bldP spid="29"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2" name="TextBox 11">
            <a:extLst>
              <a:ext uri="{FF2B5EF4-FFF2-40B4-BE49-F238E27FC236}">
                <a16:creationId xmlns:a16="http://schemas.microsoft.com/office/drawing/2014/main" xmlns="" id="{7B64AB18-8E89-4BDA-9EBD-AF02CEAC242F}"/>
              </a:ext>
            </a:extLst>
          </p:cNvPr>
          <p:cNvSpPr txBox="1"/>
          <p:nvPr/>
        </p:nvSpPr>
        <p:spPr>
          <a:xfrm>
            <a:off x="853374" y="1032074"/>
            <a:ext cx="10120544" cy="1296830"/>
          </a:xfrm>
          <a:prstGeom prst="rect">
            <a:avLst/>
          </a:prstGeom>
          <a:noFill/>
        </p:spPr>
        <p:txBody>
          <a:bodyPr wrap="square" rtlCol="0">
            <a:spAutoFit/>
          </a:bodyPr>
          <a:lstStyle/>
          <a:p>
            <a:pPr algn="just" defTabSz="1219170">
              <a:lnSpc>
                <a:spcPct val="150000"/>
              </a:lnSpc>
              <a:buClr>
                <a:srgbClr val="000000"/>
              </a:buClr>
            </a:pPr>
            <a:r>
              <a:rPr lang="vi-VN" sz="2800" kern="0" dirty="0">
                <a:solidFill>
                  <a:srgbClr val="FF0000"/>
                </a:solidFill>
                <a:latin typeface="Arial-Rounded" panose="020B0500000000000000" pitchFamily="34" charset="0"/>
                <a:ea typeface="Arial-Rounded" panose="020B0500000000000000" pitchFamily="34" charset="0"/>
                <a:cs typeface="Arial-Rounded" panose="020B0500000000000000" pitchFamily="34" charset="0"/>
                <a:sym typeface="Wingdings" panose="05000000000000000000" pitchFamily="2" charset="2"/>
              </a:rPr>
              <a:t> </a:t>
            </a:r>
            <a:r>
              <a:rPr lang="vi-VN" sz="2800" kern="0" dirty="0">
                <a:solidFill>
                  <a:srgbClr val="FF0000"/>
                </a:solidFill>
                <a:latin typeface="Arial-Rounded" panose="020B0500000000000000" pitchFamily="34" charset="0"/>
                <a:ea typeface="Arial-Rounded" panose="020B0500000000000000" pitchFamily="34" charset="0"/>
                <a:cs typeface="Arial-Rounded" panose="020B0500000000000000" pitchFamily="34" charset="0"/>
                <a:sym typeface="Arial"/>
              </a:rPr>
              <a:t>Cuối cùng, voi em đã làm theo lời khuyên của voi anh. Sau khi bỏ sừng và râu đi, voi em thấy mình xinh đẹp hẳn lên.</a:t>
            </a:r>
          </a:p>
        </p:txBody>
      </p:sp>
      <p:sp>
        <p:nvSpPr>
          <p:cNvPr id="13" name="TextBox 12">
            <a:extLst>
              <a:ext uri="{FF2B5EF4-FFF2-40B4-BE49-F238E27FC236}">
                <a16:creationId xmlns:a16="http://schemas.microsoft.com/office/drawing/2014/main" xmlns="" id="{7B508064-AD99-450D-86AE-8B2FE1BA55D4}"/>
              </a:ext>
            </a:extLst>
          </p:cNvPr>
          <p:cNvSpPr txBox="1"/>
          <p:nvPr/>
        </p:nvSpPr>
        <p:spPr>
          <a:xfrm>
            <a:off x="807868" y="421458"/>
            <a:ext cx="10851472" cy="618374"/>
          </a:xfrm>
          <a:prstGeom prst="rect">
            <a:avLst/>
          </a:prstGeom>
          <a:noFill/>
        </p:spPr>
        <p:txBody>
          <a:bodyPr wrap="square" rtlCol="0">
            <a:spAutoFit/>
          </a:bodyPr>
          <a:lstStyle/>
          <a:p>
            <a:pPr algn="just" defTabSz="1219170">
              <a:lnSpc>
                <a:spcPct val="150000"/>
              </a:lnSpc>
              <a:buClr>
                <a:srgbClr val="000000"/>
              </a:buClr>
            </a:pPr>
            <a:r>
              <a:rPr lang="vi-VN" sz="2600" b="1" kern="0" dirty="0">
                <a:solidFill>
                  <a:srgbClr val="FC7D77">
                    <a:lumMod val="75000"/>
                  </a:srgbClr>
                </a:solidFill>
                <a:latin typeface="Arial-Rounded" panose="020B0500000000000000" pitchFamily="34" charset="0"/>
                <a:ea typeface="Arial-Rounded" panose="020B0500000000000000" pitchFamily="34" charset="0"/>
                <a:cs typeface="Arial-Rounded" panose="020B0500000000000000" pitchFamily="34" charset="0"/>
                <a:sym typeface="Arial"/>
              </a:rPr>
              <a:t>3.</a:t>
            </a:r>
            <a:r>
              <a:rPr lang="vi-VN" sz="2600" kern="0" dirty="0">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rPr>
              <a:t> </a:t>
            </a:r>
            <a:r>
              <a:rPr lang="vi-VN" sz="2400" kern="0" dirty="0">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rPr>
              <a:t>Cuối cùng, voi em đã làm theo lời khuyên của ai? Kết quả như thế nào?</a:t>
            </a:r>
          </a:p>
        </p:txBody>
      </p:sp>
      <p:sp>
        <p:nvSpPr>
          <p:cNvPr id="14" name="TextBox 13">
            <a:extLst>
              <a:ext uri="{FF2B5EF4-FFF2-40B4-BE49-F238E27FC236}">
                <a16:creationId xmlns:a16="http://schemas.microsoft.com/office/drawing/2014/main" xmlns="" id="{5D1FB388-6C0E-4E78-99E3-4021419FEB13}"/>
              </a:ext>
            </a:extLst>
          </p:cNvPr>
          <p:cNvSpPr txBox="1"/>
          <p:nvPr/>
        </p:nvSpPr>
        <p:spPr>
          <a:xfrm>
            <a:off x="853374" y="2283978"/>
            <a:ext cx="7830228" cy="658835"/>
          </a:xfrm>
          <a:prstGeom prst="rect">
            <a:avLst/>
          </a:prstGeom>
          <a:noFill/>
        </p:spPr>
        <p:txBody>
          <a:bodyPr wrap="square" rtlCol="0">
            <a:spAutoFit/>
          </a:bodyPr>
          <a:lstStyle/>
          <a:p>
            <a:pPr algn="just" defTabSz="1219170">
              <a:lnSpc>
                <a:spcPct val="150000"/>
              </a:lnSpc>
              <a:buClr>
                <a:srgbClr val="000000"/>
              </a:buClr>
            </a:pPr>
            <a:r>
              <a:rPr lang="vi-VN" sz="2800" b="1" kern="0" dirty="0">
                <a:solidFill>
                  <a:srgbClr val="FC7D77">
                    <a:lumMod val="75000"/>
                  </a:srgbClr>
                </a:solidFill>
                <a:latin typeface="Arial-Rounded" panose="020B0500000000000000" pitchFamily="34" charset="0"/>
                <a:ea typeface="Arial-Rounded" panose="020B0500000000000000" pitchFamily="34" charset="0"/>
                <a:cs typeface="Arial-Rounded" panose="020B0500000000000000" pitchFamily="34" charset="0"/>
                <a:sym typeface="Arial"/>
              </a:rPr>
              <a:t>4.</a:t>
            </a:r>
            <a:r>
              <a:rPr lang="vi-VN" sz="2800" kern="0" dirty="0">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rPr>
              <a:t> </a:t>
            </a:r>
            <a:r>
              <a:rPr lang="vi-VN" sz="2400" kern="0" dirty="0">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rPr>
              <a:t>Em học được điều gì từ câu chuyện của voi em?</a:t>
            </a:r>
          </a:p>
        </p:txBody>
      </p:sp>
      <p:pic>
        <p:nvPicPr>
          <p:cNvPr id="15" name="Picture 14">
            <a:extLst>
              <a:ext uri="{FF2B5EF4-FFF2-40B4-BE49-F238E27FC236}">
                <a16:creationId xmlns:a16="http://schemas.microsoft.com/office/drawing/2014/main" xmlns="" id="{E5847B59-B603-439F-A350-B59A96C4C393}"/>
              </a:ext>
            </a:extLst>
          </p:cNvPr>
          <p:cNvPicPr>
            <a:picLocks noChangeAspect="1"/>
          </p:cNvPicPr>
          <p:nvPr/>
        </p:nvPicPr>
        <p:blipFill>
          <a:blip r:embed="rId3">
            <a:extLst>
              <a:ext uri="{BEBA8EAE-BF5A-486C-A8C5-ECC9F3942E4B}">
                <a14:imgProps xmlns:a14="http://schemas.microsoft.com/office/drawing/2010/main">
                  <a14:imgLayer r:embed="rId4">
                    <a14:imgEffect>
                      <a14:sharpenSoften amount="25000"/>
                    </a14:imgEffect>
                    <a14:imgEffect>
                      <a14:saturation sat="200000"/>
                    </a14:imgEffect>
                  </a14:imgLayer>
                </a14:imgProps>
              </a:ext>
            </a:extLst>
          </a:blip>
          <a:stretch>
            <a:fillRect/>
          </a:stretch>
        </p:blipFill>
        <p:spPr>
          <a:xfrm>
            <a:off x="3154400" y="4003296"/>
            <a:ext cx="5883200" cy="2305497"/>
          </a:xfrm>
          <a:prstGeom prst="rect">
            <a:avLst/>
          </a:prstGeom>
        </p:spPr>
      </p:pic>
      <p:grpSp>
        <p:nvGrpSpPr>
          <p:cNvPr id="16" name="Group 15">
            <a:extLst>
              <a:ext uri="{FF2B5EF4-FFF2-40B4-BE49-F238E27FC236}">
                <a16:creationId xmlns:a16="http://schemas.microsoft.com/office/drawing/2014/main" xmlns="" id="{9DD57E1F-CCD4-414F-8985-728D3349A54E}"/>
              </a:ext>
            </a:extLst>
          </p:cNvPr>
          <p:cNvGrpSpPr/>
          <p:nvPr/>
        </p:nvGrpSpPr>
        <p:grpSpPr>
          <a:xfrm>
            <a:off x="1580225" y="3177368"/>
            <a:ext cx="8724365" cy="1296830"/>
            <a:chOff x="1112530" y="2270452"/>
            <a:chExt cx="4151281" cy="732430"/>
          </a:xfrm>
        </p:grpSpPr>
        <p:sp>
          <p:nvSpPr>
            <p:cNvPr id="17" name="Rectangle: Rounded Corners 16">
              <a:extLst>
                <a:ext uri="{FF2B5EF4-FFF2-40B4-BE49-F238E27FC236}">
                  <a16:creationId xmlns:a16="http://schemas.microsoft.com/office/drawing/2014/main" xmlns="" id="{B86E00FE-9859-4306-8229-4FB68183EB21}"/>
                </a:ext>
              </a:extLst>
            </p:cNvPr>
            <p:cNvSpPr/>
            <p:nvPr/>
          </p:nvSpPr>
          <p:spPr>
            <a:xfrm>
              <a:off x="1112530" y="2270452"/>
              <a:ext cx="4151281" cy="602597"/>
            </a:xfrm>
            <a:prstGeom prst="roundRect">
              <a:avLst/>
            </a:prstGeom>
            <a:solidFill>
              <a:schemeClr val="accent2"/>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buClr>
                  <a:srgbClr val="000000"/>
                </a:buClr>
              </a:pPr>
              <a:endParaRPr lang="vi-VN" sz="2800" kern="0">
                <a:solidFill>
                  <a:srgbClr val="BAE5E4"/>
                </a:solidFill>
                <a:latin typeface="Arial-Rounded" panose="020B0500000000000000" pitchFamily="34" charset="0"/>
                <a:ea typeface="Arial-Rounded" panose="020B0500000000000000" pitchFamily="34" charset="0"/>
                <a:cs typeface="Arial-Rounded" panose="020B0500000000000000" pitchFamily="34" charset="0"/>
                <a:sym typeface="Arial"/>
              </a:endParaRPr>
            </a:p>
          </p:txBody>
        </p:sp>
        <p:sp>
          <p:nvSpPr>
            <p:cNvPr id="18" name="TextBox 17">
              <a:extLst>
                <a:ext uri="{FF2B5EF4-FFF2-40B4-BE49-F238E27FC236}">
                  <a16:creationId xmlns:a16="http://schemas.microsoft.com/office/drawing/2014/main" xmlns="" id="{B9BD132B-416C-4045-A384-BB6C9DC966F0}"/>
                </a:ext>
              </a:extLst>
            </p:cNvPr>
            <p:cNvSpPr txBox="1"/>
            <p:nvPr/>
          </p:nvSpPr>
          <p:spPr>
            <a:xfrm>
              <a:off x="1155837" y="2287302"/>
              <a:ext cx="4037297" cy="715580"/>
            </a:xfrm>
            <a:prstGeom prst="rect">
              <a:avLst/>
            </a:prstGeom>
            <a:noFill/>
          </p:spPr>
          <p:txBody>
            <a:bodyPr wrap="square" rtlCol="0">
              <a:spAutoFit/>
            </a:bodyPr>
            <a:lstStyle/>
            <a:p>
              <a:pPr algn="ctr" defTabSz="1219170">
                <a:buClr>
                  <a:srgbClr val="000000"/>
                </a:buClr>
              </a:pPr>
              <a:r>
                <a:rPr lang="vi-VN" sz="2800" kern="0" dirty="0">
                  <a:solidFill>
                    <a:srgbClr val="002060"/>
                  </a:solidFill>
                  <a:latin typeface="Arial-Rounded" panose="020B0500000000000000" pitchFamily="34" charset="0"/>
                  <a:ea typeface="Arial-Rounded" panose="020B0500000000000000" pitchFamily="34" charset="0"/>
                  <a:cs typeface="Arial-Rounded" panose="020B0500000000000000" pitchFamily="34" charset="0"/>
                  <a:sym typeface="Wingdings" panose="05000000000000000000" pitchFamily="2" charset="2"/>
                </a:rPr>
                <a:t>Mình chỉ xinh đẹp khi là chính mình. Hãy tự tin vào </a:t>
              </a:r>
              <a:endParaRPr lang="en-US" sz="2800" kern="0" dirty="0">
                <a:solidFill>
                  <a:srgbClr val="002060"/>
                </a:solidFill>
                <a:latin typeface="Arial-Rounded" panose="020B0500000000000000" pitchFamily="34" charset="0"/>
                <a:ea typeface="Arial-Rounded" panose="020B0500000000000000" pitchFamily="34" charset="0"/>
                <a:cs typeface="Arial-Rounded" panose="020B0500000000000000" pitchFamily="34" charset="0"/>
                <a:sym typeface="Wingdings" panose="05000000000000000000" pitchFamily="2" charset="2"/>
              </a:endParaRPr>
            </a:p>
            <a:p>
              <a:pPr algn="ctr" defTabSz="1219170">
                <a:buClr>
                  <a:srgbClr val="000000"/>
                </a:buClr>
              </a:pPr>
              <a:r>
                <a:rPr lang="vi-VN" sz="2800" kern="0" dirty="0">
                  <a:solidFill>
                    <a:srgbClr val="002060"/>
                  </a:solidFill>
                  <a:latin typeface="Arial-Rounded" panose="020B0500000000000000" pitchFamily="34" charset="0"/>
                  <a:ea typeface="Arial-Rounded" panose="020B0500000000000000" pitchFamily="34" charset="0"/>
                  <a:cs typeface="Arial-Rounded" panose="020B0500000000000000" pitchFamily="34" charset="0"/>
                  <a:sym typeface="Wingdings" panose="05000000000000000000" pitchFamily="2" charset="2"/>
                </a:rPr>
                <a:t>vẻ đẹp của bản thân.</a:t>
              </a:r>
              <a:endParaRPr lang="vi-VN" sz="2800" kern="0" dirty="0">
                <a:solidFill>
                  <a:srgbClr val="002060"/>
                </a:solidFill>
                <a:latin typeface="Arial-Rounded" panose="020B0500000000000000" pitchFamily="34" charset="0"/>
                <a:ea typeface="Arial-Rounded" panose="020B0500000000000000" pitchFamily="34" charset="0"/>
                <a:cs typeface="Arial-Rounded" panose="020B0500000000000000" pitchFamily="34" charset="0"/>
                <a:sym typeface="Arial"/>
              </a:endParaRPr>
            </a:p>
          </p:txBody>
        </p:sp>
      </p:grpSp>
    </p:spTree>
    <p:extLst>
      <p:ext uri="{BB962C8B-B14F-4D97-AF65-F5344CB8AC3E}">
        <p14:creationId xmlns:p14="http://schemas.microsoft.com/office/powerpoint/2010/main" val="26580917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5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wipe(left)">
                                      <p:cBhvr>
                                        <p:cTn id="12" dur="500"/>
                                        <p:tgtEl>
                                          <p:spTgt spid="12"/>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wipe(left)">
                                      <p:cBhvr>
                                        <p:cTn id="17" dur="500"/>
                                        <p:tgtEl>
                                          <p:spTgt spid="14"/>
                                        </p:tgtEl>
                                      </p:cBhvr>
                                    </p:animEffect>
                                  </p:childTnLst>
                                </p:cTn>
                              </p:par>
                            </p:childTnLst>
                          </p:cTn>
                        </p:par>
                        <p:par>
                          <p:cTn id="18" fill="hold">
                            <p:stCondLst>
                              <p:cond delay="500"/>
                            </p:stCondLst>
                            <p:childTnLst>
                              <p:par>
                                <p:cTn id="19" presetID="10" presetClass="entr" presetSubtype="0" fill="hold" nodeType="after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500"/>
                                        <p:tgtEl>
                                          <p:spTgt spid="15"/>
                                        </p:tgtEl>
                                      </p:cBhvr>
                                    </p:animEffect>
                                  </p:childTnLst>
                                </p:cTn>
                              </p:par>
                            </p:childTnLst>
                          </p:cTn>
                        </p:par>
                      </p:childTnLst>
                    </p:cTn>
                  </p:par>
                  <p:par>
                    <p:cTn id="22" fill="hold">
                      <p:stCondLst>
                        <p:cond delay="indefinite"/>
                      </p:stCondLst>
                      <p:childTnLst>
                        <p:par>
                          <p:cTn id="23" fill="hold">
                            <p:stCondLst>
                              <p:cond delay="0"/>
                            </p:stCondLst>
                            <p:childTnLst>
                              <p:par>
                                <p:cTn id="24" presetID="31" presetClass="entr" presetSubtype="0" fill="hold" nodeType="clickEffect">
                                  <p:stCondLst>
                                    <p:cond delay="0"/>
                                  </p:stCondLst>
                                  <p:childTnLst>
                                    <p:set>
                                      <p:cBhvr>
                                        <p:cTn id="25" dur="1" fill="hold">
                                          <p:stCondLst>
                                            <p:cond delay="0"/>
                                          </p:stCondLst>
                                        </p:cTn>
                                        <p:tgtEl>
                                          <p:spTgt spid="16"/>
                                        </p:tgtEl>
                                        <p:attrNameLst>
                                          <p:attrName>style.visibility</p:attrName>
                                        </p:attrNameLst>
                                      </p:cBhvr>
                                      <p:to>
                                        <p:strVal val="visible"/>
                                      </p:to>
                                    </p:set>
                                    <p:anim calcmode="lin" valueType="num">
                                      <p:cBhvr>
                                        <p:cTn id="26" dur="1000" fill="hold"/>
                                        <p:tgtEl>
                                          <p:spTgt spid="16"/>
                                        </p:tgtEl>
                                        <p:attrNameLst>
                                          <p:attrName>ppt_w</p:attrName>
                                        </p:attrNameLst>
                                      </p:cBhvr>
                                      <p:tavLst>
                                        <p:tav tm="0">
                                          <p:val>
                                            <p:fltVal val="0"/>
                                          </p:val>
                                        </p:tav>
                                        <p:tav tm="100000">
                                          <p:val>
                                            <p:strVal val="#ppt_w"/>
                                          </p:val>
                                        </p:tav>
                                      </p:tavLst>
                                    </p:anim>
                                    <p:anim calcmode="lin" valueType="num">
                                      <p:cBhvr>
                                        <p:cTn id="27" dur="1000" fill="hold"/>
                                        <p:tgtEl>
                                          <p:spTgt spid="16"/>
                                        </p:tgtEl>
                                        <p:attrNameLst>
                                          <p:attrName>ppt_h</p:attrName>
                                        </p:attrNameLst>
                                      </p:cBhvr>
                                      <p:tavLst>
                                        <p:tav tm="0">
                                          <p:val>
                                            <p:fltVal val="0"/>
                                          </p:val>
                                        </p:tav>
                                        <p:tav tm="100000">
                                          <p:val>
                                            <p:strVal val="#ppt_h"/>
                                          </p:val>
                                        </p:tav>
                                      </p:tavLst>
                                    </p:anim>
                                    <p:anim calcmode="lin" valueType="num">
                                      <p:cBhvr>
                                        <p:cTn id="28" dur="1000" fill="hold"/>
                                        <p:tgtEl>
                                          <p:spTgt spid="16"/>
                                        </p:tgtEl>
                                        <p:attrNameLst>
                                          <p:attrName>style.rotation</p:attrName>
                                        </p:attrNameLst>
                                      </p:cBhvr>
                                      <p:tavLst>
                                        <p:tav tm="0">
                                          <p:val>
                                            <p:fltVal val="90"/>
                                          </p:val>
                                        </p:tav>
                                        <p:tav tm="100000">
                                          <p:val>
                                            <p:fltVal val="0"/>
                                          </p:val>
                                        </p:tav>
                                      </p:tavLst>
                                    </p:anim>
                                    <p:animEffect transition="in" filter="fade">
                                      <p:cBhvr>
                                        <p:cTn id="29" dur="10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p:bldP spid="14"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23" name="图片 22">
            <a:extLst>
              <a:ext uri="{FF2B5EF4-FFF2-40B4-BE49-F238E27FC236}">
                <a16:creationId xmlns:a16="http://schemas.microsoft.com/office/drawing/2014/main" xmlns="" id="{C432D325-9041-614E-B121-2883E358D2CA}"/>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flipH="1">
            <a:off x="191808" y="-45710"/>
            <a:ext cx="844272" cy="1193800"/>
          </a:xfrm>
          <a:prstGeom prst="rect">
            <a:avLst/>
          </a:prstGeom>
        </p:spPr>
      </p:pic>
      <p:sp>
        <p:nvSpPr>
          <p:cNvPr id="2" name="Rectangle: Rounded Corners 1">
            <a:extLst>
              <a:ext uri="{FF2B5EF4-FFF2-40B4-BE49-F238E27FC236}">
                <a16:creationId xmlns:a16="http://schemas.microsoft.com/office/drawing/2014/main" xmlns="" id="{CB044157-FBFC-45DE-AE77-CC70A71BC2E3}"/>
              </a:ext>
            </a:extLst>
          </p:cNvPr>
          <p:cNvSpPr/>
          <p:nvPr/>
        </p:nvSpPr>
        <p:spPr>
          <a:xfrm>
            <a:off x="3630967" y="115411"/>
            <a:ext cx="5797118" cy="487364"/>
          </a:xfrm>
          <a:prstGeom prst="roundRect">
            <a:avLst/>
          </a:prstGeom>
        </p:spPr>
        <p:style>
          <a:lnRef idx="2">
            <a:schemeClr val="accent5"/>
          </a:lnRef>
          <a:fillRef idx="1">
            <a:schemeClr val="lt1"/>
          </a:fillRef>
          <a:effectRef idx="0">
            <a:schemeClr val="accent5"/>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err="1">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Em</a:t>
            </a:r>
            <a:r>
              <a:rPr kumimoji="0" lang="en-US" sz="4000" b="0" i="0" u="none" strike="noStrike" kern="1200" cap="none" spc="0" normalizeH="0" baseline="0" noProof="0" dirty="0">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4000" b="0" i="0" u="none" strike="noStrike" kern="1200" cap="none" spc="0" normalizeH="0" baseline="0" noProof="0" dirty="0" err="1">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có</a:t>
            </a:r>
            <a:r>
              <a:rPr kumimoji="0" lang="en-US" sz="4000" b="0" i="0" u="none" strike="noStrike" kern="1200" cap="none" spc="0" normalizeH="0" baseline="0" noProof="0" dirty="0">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4000" b="0" i="0" u="none" strike="noStrike" kern="1200" cap="none" spc="0" normalizeH="0" baseline="0" noProof="0" dirty="0" err="1">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xinh</a:t>
            </a:r>
            <a:r>
              <a:rPr kumimoji="0" lang="en-US" sz="4000" b="0" i="0" u="none" strike="noStrike" kern="1200" cap="none" spc="0" normalizeH="0" baseline="0" noProof="0" dirty="0">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4000" b="0" i="0" u="none" strike="noStrike" kern="1200" cap="none" spc="0" normalizeH="0" baseline="0" noProof="0" dirty="0" err="1">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không</a:t>
            </a:r>
            <a:r>
              <a:rPr kumimoji="0" lang="en-US" sz="4000" b="0" i="0" u="none" strike="noStrike" kern="1200" cap="none" spc="0" normalizeH="0" baseline="0" noProof="0" dirty="0">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a:t>
            </a:r>
          </a:p>
        </p:txBody>
      </p:sp>
      <p:sp>
        <p:nvSpPr>
          <p:cNvPr id="4" name="Rectangle: Rounded Corners 3">
            <a:extLst>
              <a:ext uri="{FF2B5EF4-FFF2-40B4-BE49-F238E27FC236}">
                <a16:creationId xmlns:a16="http://schemas.microsoft.com/office/drawing/2014/main" xmlns="" id="{3CCC1427-5E34-4F7A-A0F5-85EFCA61B10A}"/>
              </a:ext>
            </a:extLst>
          </p:cNvPr>
          <p:cNvSpPr/>
          <p:nvPr/>
        </p:nvSpPr>
        <p:spPr>
          <a:xfrm>
            <a:off x="0" y="719339"/>
            <a:ext cx="12192000" cy="6138662"/>
          </a:xfrm>
          <a:prstGeom prst="roundRect">
            <a:avLst/>
          </a:prstGeom>
        </p:spPr>
        <p:style>
          <a:lnRef idx="2">
            <a:schemeClr val="accent5"/>
          </a:lnRef>
          <a:fillRef idx="1">
            <a:schemeClr val="lt1"/>
          </a:fillRef>
          <a:effectRef idx="0">
            <a:schemeClr val="accent5"/>
          </a:effectRef>
          <a:fontRef idx="minor">
            <a:schemeClr val="dk1"/>
          </a:fontRef>
        </p:style>
        <p:txBody>
          <a:bodyPr rtlCol="0" anchor="ct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2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Voi em thích mặc đẹp và thích được khen xinh. Ở nhà, voi em luôn hỏi anh: “Em có xinh không?”. Voi anh bao giờ cũng khen: “Em xinh lắm!”</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2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Một hôm, gặp hươu, voi em hỏi:</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2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 Em có xinh không?</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2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Hươu ngắm voi rồi lắc đầu:</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2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 Chưa xinh lắm vì em không có đôi sừng giống anh.</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2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Nghe vậy, voi nhặt vài cành cây khô, gài lên đầu rồi đi tiếp.</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2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Gặp dê, voi hỏi:</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2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 Em có xinh không?</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2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 Không, vì cậu không có bộ râu giống tôi.</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2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Voi liền nhổ một khóm cỏ dại bên đường, gắn vào cằm rồi về nhà.</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2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Về nhà với đôi sừng và bộ râu giả, voi em hớn hở hỏi anh:</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2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 Em có xinh hơn không?</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2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Voi anh nói:</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2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 Trời ơi, sao em lại thêm sừng và râu thế này? Xấu lắm!</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2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Voi em ngắm mình trong gương và thấy xấu thật. Sau khi bỏ sừng và râu đi, voi em thấy mình xinh đẹp hẳn lên. Giờ đây, voi em hiểu rằng mình chỉ xinh đẹp khi đúng là voi.</a:t>
            </a: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vi-VN" sz="22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(Theo Voi em đi tìm tự tin)</a:t>
            </a:r>
            <a:endParaRPr kumimoji="0" lang="en-US" sz="22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grpSp>
        <p:nvGrpSpPr>
          <p:cNvPr id="9" name="Group 8">
            <a:extLst>
              <a:ext uri="{FF2B5EF4-FFF2-40B4-BE49-F238E27FC236}">
                <a16:creationId xmlns:a16="http://schemas.microsoft.com/office/drawing/2014/main" xmlns="" id="{B665C216-8385-4AE1-A602-F00AA5D1EE7A}"/>
              </a:ext>
            </a:extLst>
          </p:cNvPr>
          <p:cNvGrpSpPr/>
          <p:nvPr/>
        </p:nvGrpSpPr>
        <p:grpSpPr>
          <a:xfrm>
            <a:off x="1389643" y="6611131"/>
            <a:ext cx="2417859" cy="614128"/>
            <a:chOff x="708943" y="6033135"/>
            <a:chExt cx="5825836" cy="726868"/>
          </a:xfrm>
        </p:grpSpPr>
        <p:sp>
          <p:nvSpPr>
            <p:cNvPr id="10" name="TextBox 9">
              <a:extLst>
                <a:ext uri="{FF2B5EF4-FFF2-40B4-BE49-F238E27FC236}">
                  <a16:creationId xmlns:a16="http://schemas.microsoft.com/office/drawing/2014/main" xmlns="" id="{2F4A13AA-A149-4029-B1BA-083EC889FF54}"/>
                </a:ext>
              </a:extLst>
            </p:cNvPr>
            <p:cNvSpPr txBox="1"/>
            <p:nvPr/>
          </p:nvSpPr>
          <p:spPr>
            <a:xfrm>
              <a:off x="708943" y="6110866"/>
              <a:ext cx="5825836" cy="649137"/>
            </a:xfrm>
            <a:prstGeom prst="roundRect">
              <a:avLst>
                <a:gd name="adj" fmla="val 50000"/>
              </a:avLst>
            </a:prstGeom>
            <a:solidFill>
              <a:srgbClr val="F15A88"/>
            </a:solidFill>
          </p:spPr>
          <p:txBody>
            <a:bodyPr wrap="square" lIns="91403" tIns="45702" rIns="91403" bIns="45702"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white"/>
                </a:solidFill>
                <a:effectLst/>
                <a:uLnTx/>
                <a:uFillTx/>
                <a:latin typeface="Arial-Rounded" pitchFamily="34" charset="0"/>
                <a:ea typeface="Arial-Rounded" pitchFamily="34" charset="0"/>
                <a:cs typeface="Arial-Rounded" pitchFamily="34" charset="0"/>
              </a:endParaRPr>
            </a:p>
          </p:txBody>
        </p:sp>
        <p:sp>
          <p:nvSpPr>
            <p:cNvPr id="11" name="TextBox 10">
              <a:extLst>
                <a:ext uri="{FF2B5EF4-FFF2-40B4-BE49-F238E27FC236}">
                  <a16:creationId xmlns:a16="http://schemas.microsoft.com/office/drawing/2014/main" xmlns="" id="{5E1BC20F-141B-45C6-A187-EEB5778412BC}"/>
                </a:ext>
              </a:extLst>
            </p:cNvPr>
            <p:cNvSpPr txBox="1"/>
            <p:nvPr/>
          </p:nvSpPr>
          <p:spPr>
            <a:xfrm>
              <a:off x="1038167" y="6033135"/>
              <a:ext cx="5167387" cy="400110"/>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000">
                  <a:solidFill>
                    <a:prstClr val="white"/>
                  </a:solidFill>
                  <a:latin typeface="Arial-Rounded" pitchFamily="34" charset="0"/>
                  <a:ea typeface="Arial-Rounded" pitchFamily="34" charset="0"/>
                  <a:cs typeface="Arial-Rounded" pitchFamily="34" charset="0"/>
                </a:rPr>
                <a:t>Đọc </a:t>
              </a:r>
              <a:r>
                <a:rPr lang="en-US" sz="2000" dirty="0" err="1">
                  <a:solidFill>
                    <a:prstClr val="white"/>
                  </a:solidFill>
                  <a:latin typeface="Arial-Rounded" pitchFamily="34" charset="0"/>
                  <a:ea typeface="Arial-Rounded" pitchFamily="34" charset="0"/>
                  <a:cs typeface="Arial-Rounded" pitchFamily="34" charset="0"/>
                </a:rPr>
                <a:t>lại</a:t>
              </a:r>
              <a:r>
                <a:rPr lang="en-US" sz="2000" dirty="0">
                  <a:solidFill>
                    <a:prstClr val="white"/>
                  </a:solidFill>
                  <a:latin typeface="Arial-Rounded" pitchFamily="34" charset="0"/>
                  <a:ea typeface="Arial-Rounded" pitchFamily="34" charset="0"/>
                  <a:cs typeface="Arial-Rounded" pitchFamily="34" charset="0"/>
                </a:rPr>
                <a:t> </a:t>
              </a:r>
              <a:r>
                <a:rPr lang="en-US" sz="2000" dirty="0" err="1">
                  <a:solidFill>
                    <a:prstClr val="white"/>
                  </a:solidFill>
                  <a:latin typeface="Arial-Rounded" pitchFamily="34" charset="0"/>
                  <a:ea typeface="Arial-Rounded" pitchFamily="34" charset="0"/>
                  <a:cs typeface="Arial-Rounded" pitchFamily="34" charset="0"/>
                </a:rPr>
                <a:t>toàn</a:t>
              </a:r>
              <a:r>
                <a:rPr lang="en-US" sz="2000" dirty="0">
                  <a:solidFill>
                    <a:prstClr val="white"/>
                  </a:solidFill>
                  <a:latin typeface="Arial-Rounded" pitchFamily="34" charset="0"/>
                  <a:ea typeface="Arial-Rounded" pitchFamily="34" charset="0"/>
                  <a:cs typeface="Arial-Rounded" pitchFamily="34" charset="0"/>
                </a:rPr>
                <a:t> </a:t>
              </a:r>
              <a:r>
                <a:rPr lang="en-US" sz="2000" dirty="0" err="1">
                  <a:solidFill>
                    <a:prstClr val="white"/>
                  </a:solidFill>
                  <a:latin typeface="Arial-Rounded" pitchFamily="34" charset="0"/>
                  <a:ea typeface="Arial-Rounded" pitchFamily="34" charset="0"/>
                  <a:cs typeface="Arial-Rounded" pitchFamily="34" charset="0"/>
                </a:rPr>
                <a:t>bài</a:t>
              </a:r>
              <a:endParaRPr kumimoji="0" lang="en-US" sz="2000" b="0" i="0" u="none" strike="noStrike" kern="1200" cap="none" spc="0" normalizeH="0" baseline="0" noProof="0" dirty="0">
                <a:ln>
                  <a:noFill/>
                </a:ln>
                <a:solidFill>
                  <a:prstClr val="white"/>
                </a:solidFill>
                <a:effectLst/>
                <a:uLnTx/>
                <a:uFillTx/>
                <a:latin typeface="Arial-Rounded" pitchFamily="34" charset="0"/>
                <a:ea typeface="Arial-Rounded" pitchFamily="34" charset="0"/>
                <a:cs typeface="Arial-Rounded" pitchFamily="34" charset="0"/>
              </a:endParaRPr>
            </a:p>
          </p:txBody>
        </p:sp>
      </p:grpSp>
    </p:spTree>
    <p:extLst>
      <p:ext uri="{BB962C8B-B14F-4D97-AF65-F5344CB8AC3E}">
        <p14:creationId xmlns:p14="http://schemas.microsoft.com/office/powerpoint/2010/main" val="1368168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1+#ppt_w/2"/>
                                          </p:val>
                                        </p:tav>
                                        <p:tav tm="100000">
                                          <p:val>
                                            <p:strVal val="#ppt_x"/>
                                          </p:val>
                                        </p:tav>
                                      </p:tavLst>
                                    </p:anim>
                                    <p:anim calcmode="lin" valueType="num">
                                      <p:cBhvr additive="base">
                                        <p:cTn id="8" dur="500" fill="hold"/>
                                        <p:tgtEl>
                                          <p:spTgt spid="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7" name="图片 6">
            <a:extLst>
              <a:ext uri="{FF2B5EF4-FFF2-40B4-BE49-F238E27FC236}">
                <a16:creationId xmlns:a16="http://schemas.microsoft.com/office/drawing/2014/main" xmlns="" id="{DE7C73A4-796D-994F-9362-C7FA7877F8D0}"/>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2082657" y="0"/>
            <a:ext cx="7556500" cy="4241800"/>
          </a:xfrm>
          <a:prstGeom prst="rect">
            <a:avLst/>
          </a:prstGeom>
        </p:spPr>
      </p:pic>
      <p:sp>
        <p:nvSpPr>
          <p:cNvPr id="16" name="TextBox 15">
            <a:extLst>
              <a:ext uri="{FF2B5EF4-FFF2-40B4-BE49-F238E27FC236}">
                <a16:creationId xmlns:a16="http://schemas.microsoft.com/office/drawing/2014/main" xmlns="" id="{5D978843-FFF4-4E0D-A4B7-49C55FF85D27}"/>
              </a:ext>
            </a:extLst>
          </p:cNvPr>
          <p:cNvSpPr txBox="1"/>
          <p:nvPr/>
        </p:nvSpPr>
        <p:spPr>
          <a:xfrm>
            <a:off x="2352532" y="1307452"/>
            <a:ext cx="7016750" cy="132343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000" b="1" i="0" u="none" strike="noStrike" kern="1200" cap="none" spc="0" normalizeH="0" baseline="0" noProof="0" dirty="0" err="1">
                <a:ln w="22225">
                  <a:solidFill>
                    <a:srgbClr val="7030A0"/>
                  </a:solidFill>
                  <a:prstDash val="solid"/>
                </a:ln>
                <a:solidFill>
                  <a:srgbClr val="FFFF00"/>
                </a:solidFill>
                <a:effectLst>
                  <a:glow rad="228600">
                    <a:srgbClr val="70AD47">
                      <a:satMod val="175000"/>
                      <a:alpha val="40000"/>
                    </a:srgbClr>
                  </a:glow>
                </a:effectLst>
                <a:uLnTx/>
                <a:uFillTx/>
                <a:latin typeface="Arial"/>
                <a:cs typeface="+mn-cs"/>
              </a:rPr>
              <a:t>Luyện</a:t>
            </a:r>
            <a:r>
              <a:rPr kumimoji="0" lang="en-US" sz="8000" b="1" i="0" u="none" strike="noStrike" kern="1200" cap="none" spc="0" normalizeH="0" noProof="0" dirty="0">
                <a:ln w="22225">
                  <a:solidFill>
                    <a:srgbClr val="7030A0"/>
                  </a:solidFill>
                  <a:prstDash val="solid"/>
                </a:ln>
                <a:solidFill>
                  <a:srgbClr val="FFFF00"/>
                </a:solidFill>
                <a:effectLst>
                  <a:glow rad="228600">
                    <a:srgbClr val="70AD47">
                      <a:satMod val="175000"/>
                      <a:alpha val="40000"/>
                    </a:srgbClr>
                  </a:glow>
                </a:effectLst>
                <a:uLnTx/>
                <a:uFillTx/>
                <a:latin typeface="Arial"/>
                <a:cs typeface="+mn-cs"/>
              </a:rPr>
              <a:t> </a:t>
            </a:r>
            <a:r>
              <a:rPr kumimoji="0" lang="en-US" sz="8000" b="1" i="0" u="none" strike="noStrike" kern="1200" cap="none" spc="0" normalizeH="0" noProof="0" dirty="0" err="1">
                <a:ln w="22225">
                  <a:solidFill>
                    <a:srgbClr val="7030A0"/>
                  </a:solidFill>
                  <a:prstDash val="solid"/>
                </a:ln>
                <a:solidFill>
                  <a:srgbClr val="FFFF00"/>
                </a:solidFill>
                <a:effectLst>
                  <a:glow rad="228600">
                    <a:srgbClr val="70AD47">
                      <a:satMod val="175000"/>
                      <a:alpha val="40000"/>
                    </a:srgbClr>
                  </a:glow>
                </a:effectLst>
                <a:uLnTx/>
                <a:uFillTx/>
                <a:latin typeface="Arial"/>
                <a:cs typeface="+mn-cs"/>
              </a:rPr>
              <a:t>tập</a:t>
            </a:r>
            <a:endParaRPr kumimoji="0" lang="en-US" sz="8800" b="1" i="0" u="none" strike="noStrike" kern="1200" cap="none" spc="0" normalizeH="0" baseline="0" noProof="0" dirty="0">
              <a:ln w="22225">
                <a:solidFill>
                  <a:srgbClr val="7030A0"/>
                </a:solidFill>
                <a:prstDash val="solid"/>
              </a:ln>
              <a:solidFill>
                <a:srgbClr val="FFFF00"/>
              </a:solidFill>
              <a:effectLst>
                <a:glow rad="228600">
                  <a:srgbClr val="70AD47">
                    <a:satMod val="175000"/>
                    <a:alpha val="40000"/>
                  </a:srgbClr>
                </a:glow>
              </a:effectLst>
              <a:uLnTx/>
              <a:uFillTx/>
              <a:latin typeface="Arial"/>
              <a:cs typeface="+mn-cs"/>
            </a:endParaRPr>
          </a:p>
        </p:txBody>
      </p:sp>
    </p:spTree>
    <p:extLst>
      <p:ext uri="{BB962C8B-B14F-4D97-AF65-F5344CB8AC3E}">
        <p14:creationId xmlns:p14="http://schemas.microsoft.com/office/powerpoint/2010/main" val="10929370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dissolve">
                                      <p:cBhvr>
                                        <p:cTn id="7" dur="500"/>
                                        <p:tgtEl>
                                          <p:spTgt spid="7"/>
                                        </p:tgtEl>
                                      </p:cBhvr>
                                    </p:animEffect>
                                  </p:childTnLst>
                                </p:cTn>
                              </p:par>
                              <p:par>
                                <p:cTn id="8" presetID="18" presetClass="emph" presetSubtype="0" repeatCount="indefinite" fill="hold" nodeType="withEffect">
                                  <p:stCondLst>
                                    <p:cond delay="0"/>
                                  </p:stCondLst>
                                  <p:iterate type="lt">
                                    <p:tmPct val="4000"/>
                                  </p:iterate>
                                  <p:childTnLst>
                                    <p:set>
                                      <p:cBhvr override="childStyle">
                                        <p:cTn id="9" dur="500" fill="hold"/>
                                        <p:tgtEl>
                                          <p:spTgt spid="16">
                                            <p:txEl>
                                              <p:pRg st="0" end="0"/>
                                            </p:txEl>
                                          </p:spTgt>
                                        </p:tgtEl>
                                        <p:attrNameLst>
                                          <p:attrName>style.textDecorationUnderline</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xmlns="" id="{C7F37D5D-35BF-49CD-86D5-CDC438AFA01E}"/>
              </a:ext>
            </a:extLst>
          </p:cNvPr>
          <p:cNvSpPr txBox="1"/>
          <p:nvPr/>
        </p:nvSpPr>
        <p:spPr>
          <a:xfrm>
            <a:off x="2974019" y="1083708"/>
            <a:ext cx="7418688" cy="954107"/>
          </a:xfrm>
          <a:prstGeom prst="rect">
            <a:avLst/>
          </a:prstGeom>
          <a:noFill/>
        </p:spPr>
        <p:txBody>
          <a:bodyPr wrap="square" rtlCol="0">
            <a:spAutoFit/>
          </a:bodyPr>
          <a:lstStyle/>
          <a:p>
            <a:pPr algn="just" defTabSz="1219170">
              <a:buClr>
                <a:srgbClr val="000000"/>
              </a:buClr>
            </a:pPr>
            <a:r>
              <a:rPr lang="vi-VN" sz="2800" b="1" kern="0" dirty="0">
                <a:solidFill>
                  <a:srgbClr val="FC7D77">
                    <a:lumMod val="75000"/>
                  </a:srgbClr>
                </a:solidFill>
                <a:latin typeface="Arial-Rounded" panose="020B0500000000000000" pitchFamily="34" charset="0"/>
                <a:ea typeface="Arial-Rounded" panose="020B0500000000000000" pitchFamily="34" charset="0"/>
                <a:cs typeface="Arial-Rounded" panose="020B0500000000000000" pitchFamily="34" charset="0"/>
                <a:sym typeface="Arial"/>
              </a:rPr>
              <a:t>1. </a:t>
            </a:r>
            <a:r>
              <a:rPr lang="vi-VN" sz="2800" kern="0" dirty="0">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rPr>
              <a:t>Những từ ngữ nào sau đây chỉ hoạt động của voi em?</a:t>
            </a:r>
          </a:p>
        </p:txBody>
      </p:sp>
      <p:sp>
        <p:nvSpPr>
          <p:cNvPr id="10" name="TextBox 9">
            <a:extLst>
              <a:ext uri="{FF2B5EF4-FFF2-40B4-BE49-F238E27FC236}">
                <a16:creationId xmlns:a16="http://schemas.microsoft.com/office/drawing/2014/main" xmlns="" id="{F025C304-8728-4087-8534-C586BEFCDE8C}"/>
              </a:ext>
            </a:extLst>
          </p:cNvPr>
          <p:cNvSpPr txBox="1"/>
          <p:nvPr/>
        </p:nvSpPr>
        <p:spPr>
          <a:xfrm>
            <a:off x="3774891" y="655065"/>
            <a:ext cx="7591660" cy="523220"/>
          </a:xfrm>
          <a:prstGeom prst="rect">
            <a:avLst/>
          </a:prstGeom>
          <a:noFill/>
        </p:spPr>
        <p:txBody>
          <a:bodyPr wrap="square" rtlCol="0">
            <a:spAutoFit/>
          </a:bodyPr>
          <a:lstStyle/>
          <a:p>
            <a:pPr defTabSz="1219170">
              <a:buClr>
                <a:srgbClr val="000000"/>
              </a:buClr>
            </a:pPr>
            <a:r>
              <a:rPr lang="vi-VN" sz="2800" kern="0" dirty="0">
                <a:solidFill>
                  <a:srgbClr val="FFFFFF"/>
                </a:solidFill>
                <a:latin typeface="Arial-Rounded" panose="020B0500000000000000" pitchFamily="34" charset="0"/>
                <a:ea typeface="Arial-Rounded" panose="020B0500000000000000" pitchFamily="34" charset="0"/>
                <a:cs typeface="Arial-Rounded" panose="020B0500000000000000" pitchFamily="34" charset="0"/>
                <a:sym typeface="Arial"/>
              </a:rPr>
              <a:t>LUYỆN TẬP</a:t>
            </a:r>
            <a:endParaRPr lang="en-US" sz="2800" kern="0" dirty="0">
              <a:solidFill>
                <a:srgbClr val="FFFFFF"/>
              </a:solidFill>
              <a:latin typeface="Arial-Rounded" panose="020B0500000000000000" pitchFamily="34" charset="0"/>
              <a:ea typeface="Arial-Rounded" panose="020B0500000000000000" pitchFamily="34" charset="0"/>
              <a:cs typeface="Arial-Rounded" panose="020B0500000000000000" pitchFamily="34" charset="0"/>
              <a:sym typeface="Arial"/>
            </a:endParaRPr>
          </a:p>
        </p:txBody>
      </p:sp>
      <p:pic>
        <p:nvPicPr>
          <p:cNvPr id="11" name="Picture 10">
            <a:extLst>
              <a:ext uri="{FF2B5EF4-FFF2-40B4-BE49-F238E27FC236}">
                <a16:creationId xmlns:a16="http://schemas.microsoft.com/office/drawing/2014/main" xmlns="" id="{13270545-BD6C-4957-85C7-024AB7CF00F7}"/>
              </a:ext>
            </a:extLst>
          </p:cNvPr>
          <p:cNvPicPr>
            <a:picLocks noChangeAspect="1"/>
          </p:cNvPicPr>
          <p:nvPr/>
        </p:nvPicPr>
        <p:blipFill>
          <a:blip r:embed="rId3">
            <a:extLst>
              <a:ext uri="{BEBA8EAE-BF5A-486C-A8C5-ECC9F3942E4B}">
                <a14:imgProps xmlns:a14="http://schemas.microsoft.com/office/drawing/2010/main">
                  <a14:imgLayer r:embed="rId4">
                    <a14:imgEffect>
                      <a14:sharpenSoften amount="25000"/>
                    </a14:imgEffect>
                    <a14:imgEffect>
                      <a14:saturation sat="200000"/>
                    </a14:imgEffect>
                  </a14:imgLayer>
                </a14:imgProps>
              </a:ext>
            </a:extLst>
          </a:blip>
          <a:stretch>
            <a:fillRect/>
          </a:stretch>
        </p:blipFill>
        <p:spPr>
          <a:xfrm>
            <a:off x="709204" y="649653"/>
            <a:ext cx="1552734" cy="1777579"/>
          </a:xfrm>
          <a:prstGeom prst="ellipse">
            <a:avLst/>
          </a:prstGeom>
          <a:ln w="19050">
            <a:noFill/>
          </a:ln>
        </p:spPr>
      </p:pic>
      <p:pic>
        <p:nvPicPr>
          <p:cNvPr id="19" name="Picture 18">
            <a:extLst>
              <a:ext uri="{FF2B5EF4-FFF2-40B4-BE49-F238E27FC236}">
                <a16:creationId xmlns:a16="http://schemas.microsoft.com/office/drawing/2014/main" xmlns="" id="{6789D6B9-CFD4-4382-AFF0-8019CC72EF77}"/>
              </a:ext>
            </a:extLst>
          </p:cNvPr>
          <p:cNvPicPr>
            <a:picLocks noChangeAspect="1"/>
          </p:cNvPicPr>
          <p:nvPr/>
        </p:nvPicPr>
        <p:blipFill>
          <a:blip r:embed="rId5">
            <a:clrChange>
              <a:clrFrom>
                <a:srgbClr val="FEFFFF"/>
              </a:clrFrom>
              <a:clrTo>
                <a:srgbClr val="FEFFFF">
                  <a:alpha val="0"/>
                </a:srgbClr>
              </a:clrTo>
            </a:clrChange>
            <a:extLst>
              <a:ext uri="{BEBA8EAE-BF5A-486C-A8C5-ECC9F3942E4B}">
                <a14:imgProps xmlns:a14="http://schemas.microsoft.com/office/drawing/2010/main">
                  <a14:imgLayer r:embed="rId6">
                    <a14:imgEffect>
                      <a14:sharpenSoften amount="25000"/>
                    </a14:imgEffect>
                    <a14:imgEffect>
                      <a14:saturation sat="200000"/>
                    </a14:imgEffect>
                  </a14:imgLayer>
                </a14:imgProps>
              </a:ext>
            </a:extLst>
          </a:blip>
          <a:stretch>
            <a:fillRect/>
          </a:stretch>
        </p:blipFill>
        <p:spPr>
          <a:xfrm>
            <a:off x="1982367" y="2633003"/>
            <a:ext cx="8330035" cy="768927"/>
          </a:xfrm>
          <a:prstGeom prst="rect">
            <a:avLst/>
          </a:prstGeom>
        </p:spPr>
      </p:pic>
      <p:sp>
        <p:nvSpPr>
          <p:cNvPr id="20" name="Oval 19">
            <a:extLst>
              <a:ext uri="{FF2B5EF4-FFF2-40B4-BE49-F238E27FC236}">
                <a16:creationId xmlns:a16="http://schemas.microsoft.com/office/drawing/2014/main" xmlns="" id="{03D0585A-E19F-49CB-BF32-A980B2A259F0}"/>
              </a:ext>
            </a:extLst>
          </p:cNvPr>
          <p:cNvSpPr/>
          <p:nvPr/>
        </p:nvSpPr>
        <p:spPr>
          <a:xfrm>
            <a:off x="1982366" y="2562299"/>
            <a:ext cx="1891135" cy="738664"/>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buClr>
                <a:srgbClr val="000000"/>
              </a:buClr>
            </a:pPr>
            <a:endParaRPr lang="vi-VN" sz="2800" kern="0">
              <a:solidFill>
                <a:srgbClr val="BAE5E4"/>
              </a:solidFill>
              <a:latin typeface="Arial-Rounded" panose="020B0500000000000000" pitchFamily="34" charset="0"/>
              <a:ea typeface="Arial-Rounded" panose="020B0500000000000000" pitchFamily="34" charset="0"/>
              <a:cs typeface="Arial-Rounded" panose="020B0500000000000000" pitchFamily="34" charset="0"/>
              <a:sym typeface="Arial"/>
            </a:endParaRPr>
          </a:p>
        </p:txBody>
      </p:sp>
      <p:sp>
        <p:nvSpPr>
          <p:cNvPr id="21" name="Oval 20">
            <a:extLst>
              <a:ext uri="{FF2B5EF4-FFF2-40B4-BE49-F238E27FC236}">
                <a16:creationId xmlns:a16="http://schemas.microsoft.com/office/drawing/2014/main" xmlns="" id="{E10C8397-8644-4754-A7FF-947AD315844F}"/>
              </a:ext>
            </a:extLst>
          </p:cNvPr>
          <p:cNvSpPr/>
          <p:nvPr/>
        </p:nvSpPr>
        <p:spPr>
          <a:xfrm>
            <a:off x="4076699" y="2562299"/>
            <a:ext cx="2019301" cy="738664"/>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buClr>
                <a:srgbClr val="000000"/>
              </a:buClr>
            </a:pPr>
            <a:endParaRPr lang="vi-VN" sz="2800" kern="0">
              <a:solidFill>
                <a:srgbClr val="BAE5E4"/>
              </a:solidFill>
              <a:latin typeface="Arial-Rounded" panose="020B0500000000000000" pitchFamily="34" charset="0"/>
              <a:ea typeface="Arial-Rounded" panose="020B0500000000000000" pitchFamily="34" charset="0"/>
              <a:cs typeface="Arial-Rounded" panose="020B0500000000000000" pitchFamily="34" charset="0"/>
              <a:sym typeface="Arial"/>
            </a:endParaRPr>
          </a:p>
        </p:txBody>
      </p:sp>
      <p:sp>
        <p:nvSpPr>
          <p:cNvPr id="22" name="Oval 21">
            <a:extLst>
              <a:ext uri="{FF2B5EF4-FFF2-40B4-BE49-F238E27FC236}">
                <a16:creationId xmlns:a16="http://schemas.microsoft.com/office/drawing/2014/main" xmlns="" id="{3A030ED4-B972-46FB-8158-A57573578A94}"/>
              </a:ext>
            </a:extLst>
          </p:cNvPr>
          <p:cNvSpPr/>
          <p:nvPr/>
        </p:nvSpPr>
        <p:spPr>
          <a:xfrm>
            <a:off x="7435773" y="2527300"/>
            <a:ext cx="1765459" cy="913363"/>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buClr>
                <a:srgbClr val="000000"/>
              </a:buClr>
            </a:pPr>
            <a:endParaRPr lang="vi-VN" sz="2800" kern="0">
              <a:solidFill>
                <a:srgbClr val="BAE5E4"/>
              </a:solidFill>
              <a:latin typeface="Arial-Rounded" panose="020B0500000000000000" pitchFamily="34" charset="0"/>
              <a:ea typeface="Arial-Rounded" panose="020B0500000000000000" pitchFamily="34" charset="0"/>
              <a:cs typeface="Arial-Rounded" panose="020B0500000000000000" pitchFamily="34" charset="0"/>
              <a:sym typeface="Arial"/>
            </a:endParaRPr>
          </a:p>
        </p:txBody>
      </p:sp>
      <p:sp>
        <p:nvSpPr>
          <p:cNvPr id="23" name="TextBox 22">
            <a:extLst>
              <a:ext uri="{FF2B5EF4-FFF2-40B4-BE49-F238E27FC236}">
                <a16:creationId xmlns:a16="http://schemas.microsoft.com/office/drawing/2014/main" xmlns="" id="{DDEAA640-6580-4CF0-9722-DBEBE7A649C5}"/>
              </a:ext>
            </a:extLst>
          </p:cNvPr>
          <p:cNvSpPr txBox="1"/>
          <p:nvPr/>
        </p:nvSpPr>
        <p:spPr>
          <a:xfrm>
            <a:off x="949910" y="3497325"/>
            <a:ext cx="9743045" cy="523220"/>
          </a:xfrm>
          <a:prstGeom prst="rect">
            <a:avLst/>
          </a:prstGeom>
          <a:noFill/>
        </p:spPr>
        <p:txBody>
          <a:bodyPr wrap="square" rtlCol="0">
            <a:spAutoFit/>
          </a:bodyPr>
          <a:lstStyle/>
          <a:p>
            <a:pPr algn="just" defTabSz="1219170">
              <a:buClr>
                <a:srgbClr val="000000"/>
              </a:buClr>
            </a:pPr>
            <a:r>
              <a:rPr lang="vi-VN" sz="2800" b="1" kern="0" dirty="0">
                <a:solidFill>
                  <a:srgbClr val="FC7D77">
                    <a:lumMod val="75000"/>
                  </a:srgbClr>
                </a:solidFill>
                <a:latin typeface="Arial-Rounded" panose="020B0500000000000000" pitchFamily="34" charset="0"/>
                <a:ea typeface="Arial-Rounded" panose="020B0500000000000000" pitchFamily="34" charset="0"/>
                <a:cs typeface="Arial-Rounded" panose="020B0500000000000000" pitchFamily="34" charset="0"/>
                <a:sym typeface="Arial"/>
              </a:rPr>
              <a:t>2. </a:t>
            </a:r>
            <a:r>
              <a:rPr lang="vi-VN" sz="2800" kern="0" dirty="0">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rPr>
              <a:t>Nếu là voi anh, em sẽ nói gì sau khi voi em bỏ sừng và râu?</a:t>
            </a:r>
          </a:p>
        </p:txBody>
      </p:sp>
      <p:pic>
        <p:nvPicPr>
          <p:cNvPr id="24" name="Picture 23">
            <a:extLst>
              <a:ext uri="{FF2B5EF4-FFF2-40B4-BE49-F238E27FC236}">
                <a16:creationId xmlns:a16="http://schemas.microsoft.com/office/drawing/2014/main" xmlns="" id="{95F8FE40-0BED-4EDF-87FA-F79737BEED0F}"/>
              </a:ext>
            </a:extLst>
          </p:cNvPr>
          <p:cNvPicPr>
            <a:picLocks noChangeAspect="1"/>
          </p:cNvPicPr>
          <p:nvPr/>
        </p:nvPicPr>
        <p:blipFill>
          <a:blip r:embed="rId7">
            <a:extLst>
              <a:ext uri="{BEBA8EAE-BF5A-486C-A8C5-ECC9F3942E4B}">
                <a14:imgProps xmlns:a14="http://schemas.microsoft.com/office/drawing/2010/main">
                  <a14:imgLayer r:embed="rId8">
                    <a14:imgEffect>
                      <a14:sharpenSoften amount="25000"/>
                    </a14:imgEffect>
                    <a14:imgEffect>
                      <a14:saturation sat="200000"/>
                    </a14:imgEffect>
                  </a14:imgLayer>
                </a14:imgProps>
              </a:ext>
            </a:extLst>
          </a:blip>
          <a:stretch>
            <a:fillRect/>
          </a:stretch>
        </p:blipFill>
        <p:spPr>
          <a:xfrm flipH="1">
            <a:off x="1889812" y="4764354"/>
            <a:ext cx="1479030" cy="1648477"/>
          </a:xfrm>
          <a:prstGeom prst="ellipse">
            <a:avLst/>
          </a:prstGeom>
          <a:ln w="19050">
            <a:solidFill>
              <a:srgbClr val="0070C0"/>
            </a:solidFill>
          </a:ln>
        </p:spPr>
      </p:pic>
      <p:sp>
        <p:nvSpPr>
          <p:cNvPr id="25" name="TextBox 24">
            <a:extLst>
              <a:ext uri="{FF2B5EF4-FFF2-40B4-BE49-F238E27FC236}">
                <a16:creationId xmlns:a16="http://schemas.microsoft.com/office/drawing/2014/main" xmlns="" id="{B4524BC9-045F-4473-93FF-6DAEF680545F}"/>
              </a:ext>
            </a:extLst>
          </p:cNvPr>
          <p:cNvSpPr txBox="1"/>
          <p:nvPr/>
        </p:nvSpPr>
        <p:spPr>
          <a:xfrm>
            <a:off x="4015839" y="4115940"/>
            <a:ext cx="6099436" cy="1296830"/>
          </a:xfrm>
          <a:prstGeom prst="rect">
            <a:avLst/>
          </a:prstGeom>
          <a:noFill/>
        </p:spPr>
        <p:txBody>
          <a:bodyPr wrap="square" rtlCol="0">
            <a:spAutoFit/>
          </a:bodyPr>
          <a:lstStyle/>
          <a:p>
            <a:pPr algn="just" defTabSz="1219170">
              <a:lnSpc>
                <a:spcPct val="150000"/>
              </a:lnSpc>
              <a:buClr>
                <a:srgbClr val="000000"/>
              </a:buClr>
            </a:pPr>
            <a:r>
              <a:rPr lang="vi-VN" sz="2800" kern="0" dirty="0">
                <a:solidFill>
                  <a:srgbClr val="FF0000"/>
                </a:solidFill>
                <a:latin typeface="Arial-Rounded" panose="020B0500000000000000" pitchFamily="34" charset="0"/>
                <a:ea typeface="Arial-Rounded" panose="020B0500000000000000" pitchFamily="34" charset="0"/>
                <a:cs typeface="Arial-Rounded" panose="020B0500000000000000" pitchFamily="34" charset="0"/>
                <a:sym typeface="Wingdings" panose="05000000000000000000" pitchFamily="2" charset="2"/>
              </a:rPr>
              <a:t> </a:t>
            </a:r>
            <a:r>
              <a:rPr lang="vi-VN" sz="2800" kern="0" dirty="0">
                <a:solidFill>
                  <a:srgbClr val="FF0000"/>
                </a:solidFill>
                <a:latin typeface="Arial-Rounded" panose="020B0500000000000000" pitchFamily="34" charset="0"/>
                <a:ea typeface="Arial-Rounded" panose="020B0500000000000000" pitchFamily="34" charset="0"/>
                <a:cs typeface="Arial-Rounded" panose="020B0500000000000000" pitchFamily="34" charset="0"/>
                <a:sym typeface="Arial"/>
              </a:rPr>
              <a:t>Em xinh lắm! Hãy luôn tự tin vào chính mình nhé!</a:t>
            </a:r>
          </a:p>
        </p:txBody>
      </p:sp>
    </p:spTree>
    <p:extLst>
      <p:ext uri="{BB962C8B-B14F-4D97-AF65-F5344CB8AC3E}">
        <p14:creationId xmlns:p14="http://schemas.microsoft.com/office/powerpoint/2010/main" val="37297403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500"/>
                                        <p:tgtEl>
                                          <p:spTgt spid="9"/>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fade">
                                      <p:cBhvr>
                                        <p:cTn id="11" dur="500"/>
                                        <p:tgtEl>
                                          <p:spTgt spid="19"/>
                                        </p:tgtEl>
                                      </p:cBhvr>
                                    </p:animEffect>
                                  </p:childTnLst>
                                </p:cTn>
                              </p:par>
                            </p:childTnLst>
                          </p:cTn>
                        </p:par>
                      </p:childTnLst>
                    </p:cTn>
                  </p:par>
                  <p:par>
                    <p:cTn id="12" fill="hold">
                      <p:stCondLst>
                        <p:cond delay="indefinite"/>
                      </p:stCondLst>
                      <p:childTnLst>
                        <p:par>
                          <p:cTn id="13" fill="hold">
                            <p:stCondLst>
                              <p:cond delay="0"/>
                            </p:stCondLst>
                            <p:childTnLst>
                              <p:par>
                                <p:cTn id="14" presetID="21" presetClass="entr" presetSubtype="1" fill="hold" grpId="0" nodeType="click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heel(1)">
                                      <p:cBhvr>
                                        <p:cTn id="16" dur="1000"/>
                                        <p:tgtEl>
                                          <p:spTgt spid="20"/>
                                        </p:tgtEl>
                                      </p:cBhvr>
                                    </p:animEffect>
                                  </p:childTnLst>
                                </p:cTn>
                              </p:par>
                            </p:childTnLst>
                          </p:cTn>
                        </p:par>
                      </p:childTnLst>
                    </p:cTn>
                  </p:par>
                  <p:par>
                    <p:cTn id="17" fill="hold">
                      <p:stCondLst>
                        <p:cond delay="indefinite"/>
                      </p:stCondLst>
                      <p:childTnLst>
                        <p:par>
                          <p:cTn id="18" fill="hold">
                            <p:stCondLst>
                              <p:cond delay="0"/>
                            </p:stCondLst>
                            <p:childTnLst>
                              <p:par>
                                <p:cTn id="19" presetID="21" presetClass="entr" presetSubtype="1" fill="hold" grpId="0" nodeType="clickEffect">
                                  <p:stCondLst>
                                    <p:cond delay="0"/>
                                  </p:stCondLst>
                                  <p:childTnLst>
                                    <p:set>
                                      <p:cBhvr>
                                        <p:cTn id="20" dur="1" fill="hold">
                                          <p:stCondLst>
                                            <p:cond delay="0"/>
                                          </p:stCondLst>
                                        </p:cTn>
                                        <p:tgtEl>
                                          <p:spTgt spid="21"/>
                                        </p:tgtEl>
                                        <p:attrNameLst>
                                          <p:attrName>style.visibility</p:attrName>
                                        </p:attrNameLst>
                                      </p:cBhvr>
                                      <p:to>
                                        <p:strVal val="visible"/>
                                      </p:to>
                                    </p:set>
                                    <p:animEffect transition="in" filter="wheel(1)">
                                      <p:cBhvr>
                                        <p:cTn id="21" dur="1000"/>
                                        <p:tgtEl>
                                          <p:spTgt spid="21"/>
                                        </p:tgtEl>
                                      </p:cBhvr>
                                    </p:animEffect>
                                  </p:childTnLst>
                                </p:cTn>
                              </p:par>
                            </p:childTnLst>
                          </p:cTn>
                        </p:par>
                      </p:childTnLst>
                    </p:cTn>
                  </p:par>
                  <p:par>
                    <p:cTn id="22" fill="hold">
                      <p:stCondLst>
                        <p:cond delay="indefinite"/>
                      </p:stCondLst>
                      <p:childTnLst>
                        <p:par>
                          <p:cTn id="23" fill="hold">
                            <p:stCondLst>
                              <p:cond delay="0"/>
                            </p:stCondLst>
                            <p:childTnLst>
                              <p:par>
                                <p:cTn id="24" presetID="21" presetClass="entr" presetSubtype="1" fill="hold" grpId="0" nodeType="clickEffect">
                                  <p:stCondLst>
                                    <p:cond delay="0"/>
                                  </p:stCondLst>
                                  <p:childTnLst>
                                    <p:set>
                                      <p:cBhvr>
                                        <p:cTn id="25" dur="1" fill="hold">
                                          <p:stCondLst>
                                            <p:cond delay="0"/>
                                          </p:stCondLst>
                                        </p:cTn>
                                        <p:tgtEl>
                                          <p:spTgt spid="22"/>
                                        </p:tgtEl>
                                        <p:attrNameLst>
                                          <p:attrName>style.visibility</p:attrName>
                                        </p:attrNameLst>
                                      </p:cBhvr>
                                      <p:to>
                                        <p:strVal val="visible"/>
                                      </p:to>
                                    </p:set>
                                    <p:animEffect transition="in" filter="wheel(1)">
                                      <p:cBhvr>
                                        <p:cTn id="26" dur="1000"/>
                                        <p:tgtEl>
                                          <p:spTgt spid="22"/>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8" fill="hold" grpId="0" nodeType="clickEffect">
                                  <p:stCondLst>
                                    <p:cond delay="0"/>
                                  </p:stCondLst>
                                  <p:childTnLst>
                                    <p:set>
                                      <p:cBhvr>
                                        <p:cTn id="30" dur="1" fill="hold">
                                          <p:stCondLst>
                                            <p:cond delay="0"/>
                                          </p:stCondLst>
                                        </p:cTn>
                                        <p:tgtEl>
                                          <p:spTgt spid="23"/>
                                        </p:tgtEl>
                                        <p:attrNameLst>
                                          <p:attrName>style.visibility</p:attrName>
                                        </p:attrNameLst>
                                      </p:cBhvr>
                                      <p:to>
                                        <p:strVal val="visible"/>
                                      </p:to>
                                    </p:set>
                                    <p:animEffect transition="in" filter="wipe(left)">
                                      <p:cBhvr>
                                        <p:cTn id="31" dur="500"/>
                                        <p:tgtEl>
                                          <p:spTgt spid="23"/>
                                        </p:tgtEl>
                                      </p:cBhvr>
                                    </p:animEffect>
                                  </p:childTnLst>
                                </p:cTn>
                              </p:par>
                            </p:childTnLst>
                          </p:cTn>
                        </p:par>
                      </p:childTnLst>
                    </p:cTn>
                  </p:par>
                  <p:par>
                    <p:cTn id="32" fill="hold">
                      <p:stCondLst>
                        <p:cond delay="indefinite"/>
                      </p:stCondLst>
                      <p:childTnLst>
                        <p:par>
                          <p:cTn id="33" fill="hold">
                            <p:stCondLst>
                              <p:cond delay="0"/>
                            </p:stCondLst>
                            <p:childTnLst>
                              <p:par>
                                <p:cTn id="34" presetID="53" presetClass="entr" presetSubtype="16" fill="hold" nodeType="clickEffect">
                                  <p:stCondLst>
                                    <p:cond delay="0"/>
                                  </p:stCondLst>
                                  <p:childTnLst>
                                    <p:set>
                                      <p:cBhvr>
                                        <p:cTn id="35" dur="1" fill="hold">
                                          <p:stCondLst>
                                            <p:cond delay="0"/>
                                          </p:stCondLst>
                                        </p:cTn>
                                        <p:tgtEl>
                                          <p:spTgt spid="24"/>
                                        </p:tgtEl>
                                        <p:attrNameLst>
                                          <p:attrName>style.visibility</p:attrName>
                                        </p:attrNameLst>
                                      </p:cBhvr>
                                      <p:to>
                                        <p:strVal val="visible"/>
                                      </p:to>
                                    </p:set>
                                    <p:anim calcmode="lin" valueType="num">
                                      <p:cBhvr>
                                        <p:cTn id="36" dur="500" fill="hold"/>
                                        <p:tgtEl>
                                          <p:spTgt spid="24"/>
                                        </p:tgtEl>
                                        <p:attrNameLst>
                                          <p:attrName>ppt_w</p:attrName>
                                        </p:attrNameLst>
                                      </p:cBhvr>
                                      <p:tavLst>
                                        <p:tav tm="0">
                                          <p:val>
                                            <p:fltVal val="0"/>
                                          </p:val>
                                        </p:tav>
                                        <p:tav tm="100000">
                                          <p:val>
                                            <p:strVal val="#ppt_w"/>
                                          </p:val>
                                        </p:tav>
                                      </p:tavLst>
                                    </p:anim>
                                    <p:anim calcmode="lin" valueType="num">
                                      <p:cBhvr>
                                        <p:cTn id="37" dur="500" fill="hold"/>
                                        <p:tgtEl>
                                          <p:spTgt spid="24"/>
                                        </p:tgtEl>
                                        <p:attrNameLst>
                                          <p:attrName>ppt_h</p:attrName>
                                        </p:attrNameLst>
                                      </p:cBhvr>
                                      <p:tavLst>
                                        <p:tav tm="0">
                                          <p:val>
                                            <p:fltVal val="0"/>
                                          </p:val>
                                        </p:tav>
                                        <p:tav tm="100000">
                                          <p:val>
                                            <p:strVal val="#ppt_h"/>
                                          </p:val>
                                        </p:tav>
                                      </p:tavLst>
                                    </p:anim>
                                    <p:animEffect transition="in" filter="fade">
                                      <p:cBhvr>
                                        <p:cTn id="38" dur="500"/>
                                        <p:tgtEl>
                                          <p:spTgt spid="24"/>
                                        </p:tgtEl>
                                      </p:cBhvr>
                                    </p:animEffect>
                                  </p:childTnLst>
                                </p:cTn>
                              </p:par>
                            </p:childTnLst>
                          </p:cTn>
                        </p:par>
                        <p:par>
                          <p:cTn id="39" fill="hold">
                            <p:stCondLst>
                              <p:cond delay="500"/>
                            </p:stCondLst>
                            <p:childTnLst>
                              <p:par>
                                <p:cTn id="40" presetID="22" presetClass="entr" presetSubtype="8" fill="hold" grpId="0" nodeType="afterEffect">
                                  <p:stCondLst>
                                    <p:cond delay="0"/>
                                  </p:stCondLst>
                                  <p:childTnLst>
                                    <p:set>
                                      <p:cBhvr>
                                        <p:cTn id="41" dur="1" fill="hold">
                                          <p:stCondLst>
                                            <p:cond delay="0"/>
                                          </p:stCondLst>
                                        </p:cTn>
                                        <p:tgtEl>
                                          <p:spTgt spid="25"/>
                                        </p:tgtEl>
                                        <p:attrNameLst>
                                          <p:attrName>style.visibility</p:attrName>
                                        </p:attrNameLst>
                                      </p:cBhvr>
                                      <p:to>
                                        <p:strVal val="visible"/>
                                      </p:to>
                                    </p:set>
                                    <p:animEffect transition="in" filter="wipe(left)">
                                      <p:cBhvr>
                                        <p:cTn id="42"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20" grpId="0" animBg="1"/>
      <p:bldP spid="21" grpId="0" animBg="1"/>
      <p:bldP spid="22" grpId="0" animBg="1"/>
      <p:bldP spid="23" grpId="0"/>
      <p:bldP spid="25"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图片 8">
            <a:extLst>
              <a:ext uri="{FF2B5EF4-FFF2-40B4-BE49-F238E27FC236}">
                <a16:creationId xmlns:a16="http://schemas.microsoft.com/office/drawing/2014/main" xmlns="" id="{1EA15710-049F-4371-89E7-E1C0227F4F47}"/>
              </a:ext>
            </a:extLst>
          </p:cNvPr>
          <p:cNvPicPr>
            <a:picLocks noChangeAspect="1"/>
          </p:cNvPicPr>
          <p:nvPr/>
        </p:nvPicPr>
        <p:blipFill rotWithShape="1">
          <a:blip r:embed="rId3">
            <a:extLst>
              <a:ext uri="{28A0092B-C50C-407E-A947-70E740481C1C}">
                <a14:useLocalDpi xmlns:a14="http://schemas.microsoft.com/office/drawing/2010/main" val="0"/>
              </a:ext>
            </a:extLst>
          </a:blip>
          <a:srcRect l="66515" b="75097"/>
          <a:stretch/>
        </p:blipFill>
        <p:spPr>
          <a:xfrm rot="660128">
            <a:off x="9693355" y="-1175868"/>
            <a:ext cx="3020116" cy="3146513"/>
          </a:xfrm>
          <a:prstGeom prst="rect">
            <a:avLst/>
          </a:prstGeom>
        </p:spPr>
      </p:pic>
      <p:pic>
        <p:nvPicPr>
          <p:cNvPr id="24" name="图片 23">
            <a:extLst>
              <a:ext uri="{FF2B5EF4-FFF2-40B4-BE49-F238E27FC236}">
                <a16:creationId xmlns:a16="http://schemas.microsoft.com/office/drawing/2014/main" xmlns="" id="{0C82CE93-B80A-4BC3-A986-4F4B527733DB}"/>
              </a:ext>
            </a:extLst>
          </p:cNvPr>
          <p:cNvPicPr>
            <a:picLocks noChangeAspect="1"/>
          </p:cNvPicPr>
          <p:nvPr/>
        </p:nvPicPr>
        <p:blipFill rotWithShape="1">
          <a:blip r:embed="rId4">
            <a:extLst>
              <a:ext uri="{28A0092B-C50C-407E-A947-70E740481C1C}">
                <a14:useLocalDpi xmlns:a14="http://schemas.microsoft.com/office/drawing/2010/main" val="0"/>
              </a:ext>
            </a:extLst>
          </a:blip>
          <a:srcRect l="3522" t="72885" r="51708" b="5978"/>
          <a:stretch/>
        </p:blipFill>
        <p:spPr>
          <a:xfrm>
            <a:off x="5936803" y="3676755"/>
            <a:ext cx="5635036" cy="3556696"/>
          </a:xfrm>
          <a:prstGeom prst="rect">
            <a:avLst/>
          </a:prstGeom>
        </p:spPr>
      </p:pic>
      <p:sp>
        <p:nvSpPr>
          <p:cNvPr id="2" name="TextBox 1">
            <a:extLst>
              <a:ext uri="{FF2B5EF4-FFF2-40B4-BE49-F238E27FC236}">
                <a16:creationId xmlns:a16="http://schemas.microsoft.com/office/drawing/2014/main" xmlns="" id="{E98139A1-FFB6-4ED7-90BB-B1C22E2100FA}"/>
              </a:ext>
            </a:extLst>
          </p:cNvPr>
          <p:cNvSpPr txBox="1"/>
          <p:nvPr/>
        </p:nvSpPr>
        <p:spPr>
          <a:xfrm>
            <a:off x="2590800" y="1408285"/>
            <a:ext cx="8440994" cy="132343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8000" dirty="0" err="1" smtClean="0">
                <a:solidFill>
                  <a:prstClr val="black"/>
                </a:solidFill>
                <a:latin typeface="Arial-Rounded" panose="020B0500000000000000" pitchFamily="34" charset="0"/>
                <a:ea typeface="Arial-Rounded" panose="020B0500000000000000" pitchFamily="34" charset="0"/>
                <a:cs typeface="Arial-Rounded" panose="020B0500000000000000" pitchFamily="34" charset="0"/>
              </a:rPr>
              <a:t>Hoạt</a:t>
            </a:r>
            <a:r>
              <a:rPr lang="en-US" sz="8000" dirty="0" smtClean="0">
                <a:solidFill>
                  <a:prstClr val="black"/>
                </a:solidFill>
                <a:latin typeface="Arial-Rounded" panose="020B0500000000000000" pitchFamily="34" charset="0"/>
                <a:ea typeface="Arial-Rounded" panose="020B0500000000000000" pitchFamily="34" charset="0"/>
                <a:cs typeface="Arial-Rounded" panose="020B0500000000000000" pitchFamily="34" charset="0"/>
              </a:rPr>
              <a:t> </a:t>
            </a:r>
            <a:r>
              <a:rPr lang="en-US" sz="8000" dirty="0" err="1" smtClean="0">
                <a:solidFill>
                  <a:prstClr val="black"/>
                </a:solidFill>
                <a:latin typeface="Arial-Rounded" panose="020B0500000000000000" pitchFamily="34" charset="0"/>
                <a:ea typeface="Arial-Rounded" panose="020B0500000000000000" pitchFamily="34" charset="0"/>
                <a:cs typeface="Arial-Rounded" panose="020B0500000000000000" pitchFamily="34" charset="0"/>
              </a:rPr>
              <a:t>động</a:t>
            </a:r>
            <a:r>
              <a:rPr lang="en-US" sz="8000" dirty="0" smtClean="0">
                <a:solidFill>
                  <a:prstClr val="black"/>
                </a:solidFill>
                <a:latin typeface="Arial-Rounded" panose="020B0500000000000000" pitchFamily="34" charset="0"/>
                <a:ea typeface="Arial-Rounded" panose="020B0500000000000000" pitchFamily="34" charset="0"/>
                <a:cs typeface="Arial-Rounded" panose="020B0500000000000000" pitchFamily="34" charset="0"/>
              </a:rPr>
              <a:t> </a:t>
            </a:r>
            <a:r>
              <a:rPr lang="en-US" sz="8000" dirty="0" err="1" smtClean="0">
                <a:solidFill>
                  <a:prstClr val="black"/>
                </a:solidFill>
                <a:latin typeface="Arial-Rounded" panose="020B0500000000000000" pitchFamily="34" charset="0"/>
                <a:ea typeface="Arial-Rounded" panose="020B0500000000000000" pitchFamily="34" charset="0"/>
                <a:cs typeface="Arial-Rounded" panose="020B0500000000000000" pitchFamily="34" charset="0"/>
              </a:rPr>
              <a:t>tiếp</a:t>
            </a:r>
            <a:r>
              <a:rPr lang="en-US" sz="8000" dirty="0" smtClean="0">
                <a:solidFill>
                  <a:prstClr val="black"/>
                </a:solidFill>
                <a:latin typeface="Arial-Rounded" panose="020B0500000000000000" pitchFamily="34" charset="0"/>
                <a:ea typeface="Arial-Rounded" panose="020B0500000000000000" pitchFamily="34" charset="0"/>
                <a:cs typeface="Arial-Rounded" panose="020B0500000000000000" pitchFamily="34" charset="0"/>
              </a:rPr>
              <a:t> </a:t>
            </a:r>
            <a:r>
              <a:rPr lang="en-US" sz="8000" dirty="0" err="1" smtClean="0">
                <a:solidFill>
                  <a:prstClr val="black"/>
                </a:solidFill>
                <a:latin typeface="Arial-Rounded" panose="020B0500000000000000" pitchFamily="34" charset="0"/>
                <a:ea typeface="Arial-Rounded" panose="020B0500000000000000" pitchFamily="34" charset="0"/>
                <a:cs typeface="Arial-Rounded" panose="020B0500000000000000" pitchFamily="34" charset="0"/>
              </a:rPr>
              <a:t>nối</a:t>
            </a:r>
            <a:endParaRPr kumimoji="0" lang="en-US" sz="8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
        <p:nvSpPr>
          <p:cNvPr id="6" name="TextBox 5">
            <a:extLst>
              <a:ext uri="{FF2B5EF4-FFF2-40B4-BE49-F238E27FC236}">
                <a16:creationId xmlns:a16="http://schemas.microsoft.com/office/drawing/2014/main" xmlns="" id="{42A93B87-F5A0-4D85-A8D9-55030CD8BD6B}"/>
              </a:ext>
            </a:extLst>
          </p:cNvPr>
          <p:cNvSpPr txBox="1"/>
          <p:nvPr/>
        </p:nvSpPr>
        <p:spPr>
          <a:xfrm>
            <a:off x="0" y="0"/>
            <a:ext cx="4097215" cy="2616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0" i="1" u="none" strike="noStrike" kern="1200" cap="none" spc="0" normalizeH="0" baseline="0" noProof="0" dirty="0">
                <a:ln>
                  <a:noFill/>
                </a:ln>
                <a:solidFill>
                  <a:srgbClr val="70AD47">
                    <a:lumMod val="75000"/>
                  </a:srgbClr>
                </a:solidFill>
                <a:effectLst/>
                <a:uLnTx/>
                <a:uFillTx/>
                <a:latin typeface="Times New Roman" panose="02020603050405020304" pitchFamily="18" charset="0"/>
                <a:ea typeface="+mn-ea"/>
                <a:cs typeface="Times New Roman" panose="02020603050405020304" pitchFamily="18" charset="0"/>
              </a:rPr>
              <a:t>Design by: </a:t>
            </a:r>
            <a:r>
              <a:rPr kumimoji="0" lang="en-US" sz="1100" b="0" i="1" u="none" strike="noStrike" kern="1200" cap="none" spc="0" normalizeH="0" baseline="0" noProof="0" dirty="0" err="1">
                <a:ln>
                  <a:noFill/>
                </a:ln>
                <a:solidFill>
                  <a:srgbClr val="70AD47">
                    <a:lumMod val="75000"/>
                  </a:srgbClr>
                </a:solidFill>
                <a:effectLst/>
                <a:uLnTx/>
                <a:uFillTx/>
                <a:latin typeface="Times New Roman" panose="02020603050405020304" pitchFamily="18" charset="0"/>
                <a:ea typeface="+mn-ea"/>
                <a:cs typeface="Times New Roman" panose="02020603050405020304" pitchFamily="18" charset="0"/>
              </a:rPr>
              <a:t>Hương</a:t>
            </a:r>
            <a:r>
              <a:rPr kumimoji="0" lang="en-US" sz="1100" b="0" i="1" u="none" strike="noStrike" kern="1200" cap="none" spc="0" normalizeH="0" baseline="0" noProof="0" dirty="0">
                <a:ln>
                  <a:noFill/>
                </a:ln>
                <a:solidFill>
                  <a:srgbClr val="70AD47">
                    <a:lumMod val="75000"/>
                  </a:srgbClr>
                </a:solidFill>
                <a:effectLst/>
                <a:uLnTx/>
                <a:uFillTx/>
                <a:latin typeface="Times New Roman" panose="02020603050405020304" pitchFamily="18" charset="0"/>
                <a:ea typeface="+mn-ea"/>
                <a:cs typeface="Times New Roman" panose="02020603050405020304" pitchFamily="18" charset="0"/>
              </a:rPr>
              <a:t> </a:t>
            </a:r>
            <a:r>
              <a:rPr kumimoji="0" lang="en-US" sz="1100" b="0" i="1" u="none" strike="noStrike" kern="1200" cap="none" spc="0" normalizeH="0" baseline="0" noProof="0" dirty="0" err="1">
                <a:ln>
                  <a:noFill/>
                </a:ln>
                <a:solidFill>
                  <a:srgbClr val="70AD47">
                    <a:lumMod val="75000"/>
                  </a:srgbClr>
                </a:solidFill>
                <a:effectLst/>
                <a:uLnTx/>
                <a:uFillTx/>
                <a:latin typeface="Times New Roman" panose="02020603050405020304" pitchFamily="18" charset="0"/>
                <a:ea typeface="+mn-ea"/>
                <a:cs typeface="Times New Roman" panose="02020603050405020304" pitchFamily="18" charset="0"/>
              </a:rPr>
              <a:t>Thảo</a:t>
            </a:r>
            <a:r>
              <a:rPr kumimoji="0" lang="en-US" sz="1100" b="0" i="1" u="none" strike="noStrike" kern="1200" cap="none" spc="0" normalizeH="0" baseline="0" noProof="0" dirty="0">
                <a:ln>
                  <a:noFill/>
                </a:ln>
                <a:solidFill>
                  <a:srgbClr val="70AD47">
                    <a:lumMod val="75000"/>
                  </a:srgbClr>
                </a:solidFill>
                <a:effectLst/>
                <a:uLnTx/>
                <a:uFillTx/>
                <a:latin typeface="Times New Roman" panose="02020603050405020304" pitchFamily="18" charset="0"/>
                <a:ea typeface="+mn-ea"/>
                <a:cs typeface="Times New Roman" panose="02020603050405020304" pitchFamily="18" charset="0"/>
              </a:rPr>
              <a:t> – tranthao121004@gmail.com </a:t>
            </a:r>
          </a:p>
        </p:txBody>
      </p:sp>
    </p:spTree>
    <p:extLst>
      <p:ext uri="{BB962C8B-B14F-4D97-AF65-F5344CB8AC3E}">
        <p14:creationId xmlns:p14="http://schemas.microsoft.com/office/powerpoint/2010/main" val="23155404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6" name="组合 25"/>
          <p:cNvGrpSpPr/>
          <p:nvPr/>
        </p:nvGrpSpPr>
        <p:grpSpPr>
          <a:xfrm>
            <a:off x="1865618" y="1949702"/>
            <a:ext cx="1059417" cy="846935"/>
            <a:chOff x="477164" y="1358011"/>
            <a:chExt cx="898272" cy="718110"/>
          </a:xfrm>
        </p:grpSpPr>
        <p:pic>
          <p:nvPicPr>
            <p:cNvPr id="27" name="图片 26" descr="未标题-2.png"/>
            <p:cNvPicPr>
              <a:picLocks noChangeAspect="1"/>
            </p:cNvPicPr>
            <p:nvPr/>
          </p:nvPicPr>
          <p:blipFill>
            <a:blip r:embed="rId3" cstate="print"/>
            <a:stretch>
              <a:fillRect/>
            </a:stretch>
          </p:blipFill>
          <p:spPr>
            <a:xfrm>
              <a:off x="477164" y="1358011"/>
              <a:ext cx="898272" cy="718110"/>
            </a:xfrm>
            <a:prstGeom prst="rect">
              <a:avLst/>
            </a:prstGeom>
          </p:spPr>
        </p:pic>
        <p:sp>
          <p:nvSpPr>
            <p:cNvPr id="28" name="Text Box 70"/>
            <p:cNvSpPr txBox="1">
              <a:spLocks noChangeArrowheads="1"/>
            </p:cNvSpPr>
            <p:nvPr/>
          </p:nvSpPr>
          <p:spPr bwMode="gray">
            <a:xfrm>
              <a:off x="714348" y="1428742"/>
              <a:ext cx="381000" cy="548019"/>
            </a:xfrm>
            <a:prstGeom prst="rect">
              <a:avLst/>
            </a:prstGeom>
            <a:noFill/>
            <a:ln w="9525" algn="ctr">
              <a:noFill/>
              <a:miter lim="800000"/>
              <a:headEnd/>
              <a:tailEnd/>
            </a:ln>
          </p:spPr>
          <p:txBody>
            <a:bodyPr>
              <a:spAutoFit/>
            </a:bodyPr>
            <a:lstStyle/>
            <a:p>
              <a:pPr marL="0" marR="0" lvl="0" indent="0" algn="ctr" defTabSz="1219170" rtl="0" eaLnBrk="0" fontAlgn="auto" latinLnBrk="0" hangingPunct="0">
                <a:lnSpc>
                  <a:spcPct val="100000"/>
                </a:lnSpc>
                <a:spcBef>
                  <a:spcPts val="0"/>
                </a:spcBef>
                <a:spcAft>
                  <a:spcPts val="0"/>
                </a:spcAft>
                <a:buClrTx/>
                <a:buSzTx/>
                <a:buFontTx/>
                <a:buNone/>
                <a:tabLst/>
                <a:defRPr/>
              </a:pPr>
              <a:r>
                <a:rPr kumimoji="0" lang="en-US" altLang="zh-CN" sz="3600" b="0" i="0" u="none" strike="noStrike" kern="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1</a:t>
              </a:r>
            </a:p>
          </p:txBody>
        </p:sp>
      </p:grpSp>
      <p:grpSp>
        <p:nvGrpSpPr>
          <p:cNvPr id="29" name="组合 28"/>
          <p:cNvGrpSpPr/>
          <p:nvPr/>
        </p:nvGrpSpPr>
        <p:grpSpPr>
          <a:xfrm>
            <a:off x="1865618" y="3044998"/>
            <a:ext cx="1059417" cy="846934"/>
            <a:chOff x="500034" y="2214560"/>
            <a:chExt cx="898272" cy="718110"/>
          </a:xfrm>
        </p:grpSpPr>
        <p:pic>
          <p:nvPicPr>
            <p:cNvPr id="30" name="图片 29" descr="未标题-2.png"/>
            <p:cNvPicPr>
              <a:picLocks noChangeAspect="1"/>
            </p:cNvPicPr>
            <p:nvPr/>
          </p:nvPicPr>
          <p:blipFill>
            <a:blip r:embed="rId4" cstate="print"/>
            <a:stretch>
              <a:fillRect/>
            </a:stretch>
          </p:blipFill>
          <p:spPr>
            <a:xfrm>
              <a:off x="500034" y="2214560"/>
              <a:ext cx="898272" cy="718110"/>
            </a:xfrm>
            <a:prstGeom prst="rect">
              <a:avLst/>
            </a:prstGeom>
          </p:spPr>
        </p:pic>
        <p:sp>
          <p:nvSpPr>
            <p:cNvPr id="31" name="Text Box 70"/>
            <p:cNvSpPr txBox="1">
              <a:spLocks noChangeArrowheads="1"/>
            </p:cNvSpPr>
            <p:nvPr/>
          </p:nvSpPr>
          <p:spPr bwMode="gray">
            <a:xfrm>
              <a:off x="714348" y="2285998"/>
              <a:ext cx="381000" cy="548020"/>
            </a:xfrm>
            <a:prstGeom prst="rect">
              <a:avLst/>
            </a:prstGeom>
            <a:noFill/>
            <a:ln w="9525" algn="ctr">
              <a:noFill/>
              <a:miter lim="800000"/>
              <a:headEnd/>
              <a:tailEnd/>
            </a:ln>
          </p:spPr>
          <p:txBody>
            <a:bodyPr>
              <a:spAutoFit/>
            </a:bodyPr>
            <a:lstStyle/>
            <a:p>
              <a:pPr marL="0" marR="0" lvl="0" indent="0" algn="ctr" defTabSz="1219170" rtl="0" eaLnBrk="0" fontAlgn="auto" latinLnBrk="0" hangingPunct="0">
                <a:lnSpc>
                  <a:spcPct val="100000"/>
                </a:lnSpc>
                <a:spcBef>
                  <a:spcPts val="0"/>
                </a:spcBef>
                <a:spcAft>
                  <a:spcPts val="0"/>
                </a:spcAft>
                <a:buClrTx/>
                <a:buSzTx/>
                <a:buFontTx/>
                <a:buNone/>
                <a:tabLst/>
                <a:defRPr/>
              </a:pPr>
              <a:r>
                <a:rPr kumimoji="0" lang="en-US" altLang="zh-CN" sz="3600" b="0" i="0" u="none" strike="noStrike" kern="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2</a:t>
              </a:r>
            </a:p>
          </p:txBody>
        </p:sp>
      </p:grpSp>
      <p:grpSp>
        <p:nvGrpSpPr>
          <p:cNvPr id="32" name="组合 31"/>
          <p:cNvGrpSpPr/>
          <p:nvPr/>
        </p:nvGrpSpPr>
        <p:grpSpPr>
          <a:xfrm>
            <a:off x="1824935" y="4781951"/>
            <a:ext cx="1059417" cy="846935"/>
            <a:chOff x="477164" y="3023248"/>
            <a:chExt cx="898272" cy="718110"/>
          </a:xfrm>
        </p:grpSpPr>
        <p:pic>
          <p:nvPicPr>
            <p:cNvPr id="33" name="图片 32" descr="未标题-2.png"/>
            <p:cNvPicPr>
              <a:picLocks noChangeAspect="1"/>
            </p:cNvPicPr>
            <p:nvPr/>
          </p:nvPicPr>
          <p:blipFill>
            <a:blip r:embed="rId5" cstate="print"/>
            <a:stretch>
              <a:fillRect/>
            </a:stretch>
          </p:blipFill>
          <p:spPr>
            <a:xfrm>
              <a:off x="477164" y="3023248"/>
              <a:ext cx="898272" cy="718110"/>
            </a:xfrm>
            <a:prstGeom prst="rect">
              <a:avLst/>
            </a:prstGeom>
          </p:spPr>
        </p:pic>
        <p:sp>
          <p:nvSpPr>
            <p:cNvPr id="34" name="Text Box 70"/>
            <p:cNvSpPr txBox="1">
              <a:spLocks noChangeArrowheads="1"/>
            </p:cNvSpPr>
            <p:nvPr/>
          </p:nvSpPr>
          <p:spPr bwMode="gray">
            <a:xfrm>
              <a:off x="714348" y="3143254"/>
              <a:ext cx="381000" cy="548019"/>
            </a:xfrm>
            <a:prstGeom prst="rect">
              <a:avLst/>
            </a:prstGeom>
            <a:noFill/>
            <a:ln w="9525" algn="ctr">
              <a:noFill/>
              <a:miter lim="800000"/>
              <a:headEnd/>
              <a:tailEnd/>
            </a:ln>
          </p:spPr>
          <p:txBody>
            <a:bodyPr>
              <a:spAutoFit/>
            </a:bodyPr>
            <a:lstStyle/>
            <a:p>
              <a:pPr marL="0" marR="0" lvl="0" indent="0" algn="ctr" defTabSz="1219170" rtl="0" eaLnBrk="0" fontAlgn="auto" latinLnBrk="0" hangingPunct="0">
                <a:lnSpc>
                  <a:spcPct val="100000"/>
                </a:lnSpc>
                <a:spcBef>
                  <a:spcPts val="0"/>
                </a:spcBef>
                <a:spcAft>
                  <a:spcPts val="0"/>
                </a:spcAft>
                <a:buClrTx/>
                <a:buSzTx/>
                <a:buFontTx/>
                <a:buNone/>
                <a:tabLst/>
                <a:defRPr/>
              </a:pPr>
              <a:r>
                <a:rPr kumimoji="0" lang="en-US" altLang="zh-CN" sz="3600" b="0" i="0" u="none" strike="noStrike" kern="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3</a:t>
              </a:r>
            </a:p>
          </p:txBody>
        </p:sp>
      </p:grpSp>
      <p:pic>
        <p:nvPicPr>
          <p:cNvPr id="38" name="图片 37" descr="未标题-2.png"/>
          <p:cNvPicPr>
            <a:picLocks noChangeAspect="1"/>
          </p:cNvPicPr>
          <p:nvPr/>
        </p:nvPicPr>
        <p:blipFill>
          <a:blip r:embed="rId6" cstate="print"/>
          <a:stretch>
            <a:fillRect/>
          </a:stretch>
        </p:blipFill>
        <p:spPr>
          <a:xfrm>
            <a:off x="2666776" y="1781194"/>
            <a:ext cx="7659606" cy="1095296"/>
          </a:xfrm>
          <a:prstGeom prst="rect">
            <a:avLst/>
          </a:prstGeom>
        </p:spPr>
      </p:pic>
      <p:pic>
        <p:nvPicPr>
          <p:cNvPr id="39" name="图片 38" descr="未标题-2.png"/>
          <p:cNvPicPr>
            <a:picLocks noChangeAspect="1"/>
          </p:cNvPicPr>
          <p:nvPr/>
        </p:nvPicPr>
        <p:blipFill>
          <a:blip r:embed="rId7" cstate="print"/>
          <a:stretch>
            <a:fillRect/>
          </a:stretch>
        </p:blipFill>
        <p:spPr>
          <a:xfrm>
            <a:off x="2783168" y="2904768"/>
            <a:ext cx="7379873" cy="1095296"/>
          </a:xfrm>
          <a:prstGeom prst="rect">
            <a:avLst/>
          </a:prstGeom>
        </p:spPr>
      </p:pic>
      <p:pic>
        <p:nvPicPr>
          <p:cNvPr id="40" name="图片 39" descr="未标题-2.png"/>
          <p:cNvPicPr>
            <a:picLocks noChangeAspect="1"/>
          </p:cNvPicPr>
          <p:nvPr/>
        </p:nvPicPr>
        <p:blipFill>
          <a:blip r:embed="rId8" cstate="print"/>
          <a:stretch>
            <a:fillRect/>
          </a:stretch>
        </p:blipFill>
        <p:spPr>
          <a:xfrm>
            <a:off x="2594700" y="4616304"/>
            <a:ext cx="6706877" cy="1127723"/>
          </a:xfrm>
          <a:prstGeom prst="rect">
            <a:avLst/>
          </a:prstGeom>
        </p:spPr>
      </p:pic>
      <p:sp>
        <p:nvSpPr>
          <p:cNvPr id="42" name="TextBox 41"/>
          <p:cNvSpPr txBox="1"/>
          <p:nvPr/>
        </p:nvSpPr>
        <p:spPr>
          <a:xfrm>
            <a:off x="4213996" y="1949702"/>
            <a:ext cx="6016311" cy="584775"/>
          </a:xfrm>
          <a:prstGeom prst="rect">
            <a:avLst/>
          </a:prstGeom>
          <a:noFill/>
        </p:spPr>
        <p:txBody>
          <a:bodyPr wrap="square" rtlCol="0">
            <a:spAutoFit/>
          </a:bodyPr>
          <a:lstStyle/>
          <a:p>
            <a:pPr lvl="0" defTabSz="1219170"/>
            <a:r>
              <a:rPr lang="vi-VN" altLang="zh-CN" sz="3200" dirty="0">
                <a:solidFill>
                  <a:prstClr val="white"/>
                </a:solidFill>
                <a:latin typeface="Arial-Rounded" panose="020B0500000000000000" pitchFamily="34" charset="0"/>
                <a:ea typeface="Arial-Rounded" panose="020B0500000000000000" pitchFamily="34" charset="0"/>
                <a:cs typeface="Arial-Rounded" panose="020B0500000000000000" pitchFamily="34" charset="0"/>
              </a:rPr>
              <a:t>Đọc đúng các tiếng dễ đọc sai</a:t>
            </a:r>
            <a:endParaRPr kumimoji="0" lang="zh-CN" altLang="en-US" sz="3200" b="0" i="0" u="none" strike="noStrike" kern="1200" cap="none" spc="0" normalizeH="0" baseline="0" noProof="0" dirty="0">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
        <p:nvSpPr>
          <p:cNvPr id="43" name="TextBox 42"/>
          <p:cNvSpPr txBox="1"/>
          <p:nvPr/>
        </p:nvSpPr>
        <p:spPr>
          <a:xfrm>
            <a:off x="4249455" y="2718730"/>
            <a:ext cx="5556278" cy="1077218"/>
          </a:xfrm>
          <a:prstGeom prst="rect">
            <a:avLst/>
          </a:prstGeom>
          <a:noFill/>
        </p:spPr>
        <p:txBody>
          <a:bodyPr wrap="square" rtlCol="0">
            <a:spAutoFit/>
          </a:bodyPr>
          <a:lstStyle/>
          <a:p>
            <a:pPr lvl="0" defTabSz="1219170"/>
            <a:r>
              <a:rPr lang="en-US" altLang="zh-CN" sz="3200" dirty="0">
                <a:solidFill>
                  <a:prstClr val="white"/>
                </a:solidFill>
                <a:latin typeface="Arial-Rounded" panose="020B0500000000000000" pitchFamily="34" charset="0"/>
                <a:ea typeface="Arial-Rounded" panose="020B0500000000000000" pitchFamily="34" charset="0"/>
                <a:cs typeface="Arial-Rounded" panose="020B0500000000000000" pitchFamily="34" charset="0"/>
              </a:rPr>
              <a:t>B</a:t>
            </a:r>
            <a:r>
              <a:rPr lang="vi-VN" altLang="zh-CN" sz="3200" dirty="0">
                <a:solidFill>
                  <a:prstClr val="white"/>
                </a:solidFill>
                <a:latin typeface="Arial-Rounded" panose="020B0500000000000000" pitchFamily="34" charset="0"/>
                <a:ea typeface="Arial-Rounded" panose="020B0500000000000000" pitchFamily="34" charset="0"/>
                <a:cs typeface="Arial-Rounded" panose="020B0500000000000000" pitchFamily="34" charset="0"/>
              </a:rPr>
              <a:t>iết đọc đúng lời đối thoại của các nhân vật trong bài</a:t>
            </a:r>
            <a:endParaRPr kumimoji="0" lang="zh-CN" altLang="en-US" sz="3200" b="0" i="0" u="none" strike="noStrike" kern="1200" cap="none" spc="0" normalizeH="0" baseline="0" noProof="0" dirty="0">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
        <p:nvSpPr>
          <p:cNvPr id="44" name="TextBox 43"/>
          <p:cNvSpPr txBox="1"/>
          <p:nvPr/>
        </p:nvSpPr>
        <p:spPr>
          <a:xfrm>
            <a:off x="3861860" y="4357980"/>
            <a:ext cx="6941574" cy="1077218"/>
          </a:xfrm>
          <a:prstGeom prst="rect">
            <a:avLst/>
          </a:prstGeom>
          <a:noFill/>
        </p:spPr>
        <p:txBody>
          <a:bodyPr wrap="square" rtlCol="0">
            <a:spAutoFit/>
          </a:bodyPr>
          <a:lstStyle/>
          <a:p>
            <a:pPr lvl="0" defTabSz="1219170"/>
            <a:r>
              <a:rPr lang="vi-VN" altLang="zh-CN" sz="3200" dirty="0">
                <a:solidFill>
                  <a:prstClr val="white"/>
                </a:solidFill>
                <a:latin typeface="Arial-Rounded" panose="020B0500000000000000" pitchFamily="34" charset="0"/>
                <a:ea typeface="Arial-Rounded" panose="020B0500000000000000" pitchFamily="34" charset="0"/>
                <a:cs typeface="Arial-Rounded" panose="020B0500000000000000" pitchFamily="34" charset="0"/>
              </a:rPr>
              <a:t>Hiểu nội dung bài: Cần </a:t>
            </a:r>
            <a:r>
              <a:rPr lang="en-US" altLang="zh-CN" sz="3200" dirty="0" err="1">
                <a:solidFill>
                  <a:prstClr val="white"/>
                </a:solidFill>
                <a:latin typeface="Arial-Rounded" panose="020B0500000000000000" pitchFamily="34" charset="0"/>
                <a:ea typeface="Arial-Rounded" panose="020B0500000000000000" pitchFamily="34" charset="0"/>
                <a:cs typeface="Arial-Rounded" panose="020B0500000000000000" pitchFamily="34" charset="0"/>
              </a:rPr>
              <a:t>có</a:t>
            </a:r>
            <a:r>
              <a:rPr lang="en-US" altLang="zh-CN" sz="3200" dirty="0">
                <a:solidFill>
                  <a:prstClr val="white"/>
                </a:solidFill>
                <a:latin typeface="Arial-Rounded" panose="020B0500000000000000" pitchFamily="34" charset="0"/>
                <a:ea typeface="Arial-Rounded" panose="020B0500000000000000" pitchFamily="34" charset="0"/>
                <a:cs typeface="Arial-Rounded" panose="020B0500000000000000" pitchFamily="34" charset="0"/>
              </a:rPr>
              <a:t> </a:t>
            </a:r>
            <a:r>
              <a:rPr lang="vi-VN" altLang="zh-CN" sz="3200" dirty="0">
                <a:solidFill>
                  <a:prstClr val="white"/>
                </a:solidFill>
                <a:latin typeface="Arial-Rounded" panose="020B0500000000000000" pitchFamily="34" charset="0"/>
                <a:ea typeface="Arial-Rounded" panose="020B0500000000000000" pitchFamily="34" charset="0"/>
                <a:cs typeface="Arial-Rounded" panose="020B0500000000000000" pitchFamily="34" charset="0"/>
              </a:rPr>
              <a:t>sự tự tin vào chính bản thân</a:t>
            </a:r>
            <a:endParaRPr kumimoji="0" lang="zh-CN" altLang="en-US" sz="3200" b="0" i="0" u="none" strike="noStrike" kern="1200" cap="none" spc="0" normalizeH="0" baseline="0" noProof="0" dirty="0">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pic>
        <p:nvPicPr>
          <p:cNvPr id="46" name="Picture 2" descr="F:\360安全浏览器下载\六一\Nipic_2531170_b95b5e79d8a6cffe\1.png"/>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10021173" y="2727120"/>
            <a:ext cx="2567516" cy="3225800"/>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xmlns="" id="{D4BBCAA7-27CF-4636-A3ED-462FA555AC5D}"/>
              </a:ext>
            </a:extLst>
          </p:cNvPr>
          <p:cNvSpPr txBox="1"/>
          <p:nvPr/>
        </p:nvSpPr>
        <p:spPr>
          <a:xfrm>
            <a:off x="1851948" y="582048"/>
            <a:ext cx="9520800" cy="1015663"/>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6000" b="0" i="0" u="none" strike="noStrike" kern="1200" cap="none" spc="0" normalizeH="0" baseline="0" noProof="0" dirty="0" err="1">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rPr>
              <a:t>Mục</a:t>
            </a:r>
            <a:r>
              <a:rPr kumimoji="0" lang="en-US" sz="6000" b="0" i="0" u="none" strike="noStrike" kern="1200" cap="none" spc="0" normalizeH="0" baseline="0" noProof="0" dirty="0">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6000" b="0" i="0" u="none" strike="noStrike" kern="1200" cap="none" spc="0" normalizeH="0" baseline="0" noProof="0" dirty="0" err="1">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rPr>
              <a:t>tiêu</a:t>
            </a:r>
            <a:r>
              <a:rPr kumimoji="0" lang="en-US" sz="6000" b="0" i="0" u="none" strike="noStrike" kern="1200" cap="none" spc="0" normalizeH="0" baseline="0" noProof="0" dirty="0">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6000" b="0" i="0" u="none" strike="noStrike" kern="1200" cap="none" spc="0" normalizeH="0" baseline="0" noProof="0" dirty="0" err="1">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rPr>
              <a:t>bài</a:t>
            </a:r>
            <a:r>
              <a:rPr kumimoji="0" lang="en-US" sz="6000" b="0" i="0" u="none" strike="noStrike" kern="1200" cap="none" spc="0" normalizeH="0" baseline="0" noProof="0" dirty="0">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6000" b="0" i="0" u="none" strike="noStrike" kern="1200" cap="none" spc="0" normalizeH="0" baseline="0" noProof="0" dirty="0" err="1">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rPr>
              <a:t>học</a:t>
            </a:r>
            <a:endParaRPr kumimoji="0" lang="en-US" sz="6000" b="0" i="0" u="none" strike="noStrike" kern="1200" cap="none" spc="0" normalizeH="0" baseline="0" noProof="0" dirty="0">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Tree>
    <p:extLst>
      <p:ext uri="{BB962C8B-B14F-4D97-AF65-F5344CB8AC3E}">
        <p14:creationId xmlns:p14="http://schemas.microsoft.com/office/powerpoint/2010/main" val="11967236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barn(inVertical)">
                                      <p:cBhvr>
                                        <p:cTn id="7" dur="500"/>
                                        <p:tgtEl>
                                          <p:spTgt spid="2">
                                            <p:txEl>
                                              <p:pRg st="0" end="0"/>
                                            </p:txEl>
                                          </p:spTgt>
                                        </p:tgtEl>
                                      </p:cBhvr>
                                    </p:animEffect>
                                  </p:childTnLst>
                                </p:cTn>
                              </p:par>
                              <p:par>
                                <p:cTn id="8" presetID="15" presetClass="entr" presetSubtype="0" fill="hold" nodeType="withEffect">
                                  <p:stCondLst>
                                    <p:cond delay="0"/>
                                  </p:stCondLst>
                                  <p:childTnLst>
                                    <p:set>
                                      <p:cBhvr>
                                        <p:cTn id="9" dur="1" fill="hold">
                                          <p:stCondLst>
                                            <p:cond delay="0"/>
                                          </p:stCondLst>
                                        </p:cTn>
                                        <p:tgtEl>
                                          <p:spTgt spid="46"/>
                                        </p:tgtEl>
                                        <p:attrNameLst>
                                          <p:attrName>style.visibility</p:attrName>
                                        </p:attrNameLst>
                                      </p:cBhvr>
                                      <p:to>
                                        <p:strVal val="visible"/>
                                      </p:to>
                                    </p:set>
                                    <p:anim calcmode="lin" valueType="num">
                                      <p:cBhvr>
                                        <p:cTn id="10" dur="1000" fill="hold"/>
                                        <p:tgtEl>
                                          <p:spTgt spid="46"/>
                                        </p:tgtEl>
                                        <p:attrNameLst>
                                          <p:attrName>ppt_w</p:attrName>
                                        </p:attrNameLst>
                                      </p:cBhvr>
                                      <p:tavLst>
                                        <p:tav tm="0">
                                          <p:val>
                                            <p:fltVal val="0"/>
                                          </p:val>
                                        </p:tav>
                                        <p:tav tm="100000">
                                          <p:val>
                                            <p:strVal val="#ppt_w"/>
                                          </p:val>
                                        </p:tav>
                                      </p:tavLst>
                                    </p:anim>
                                    <p:anim calcmode="lin" valueType="num">
                                      <p:cBhvr>
                                        <p:cTn id="11" dur="1000" fill="hold"/>
                                        <p:tgtEl>
                                          <p:spTgt spid="46"/>
                                        </p:tgtEl>
                                        <p:attrNameLst>
                                          <p:attrName>ppt_h</p:attrName>
                                        </p:attrNameLst>
                                      </p:cBhvr>
                                      <p:tavLst>
                                        <p:tav tm="0">
                                          <p:val>
                                            <p:fltVal val="0"/>
                                          </p:val>
                                        </p:tav>
                                        <p:tav tm="100000">
                                          <p:val>
                                            <p:strVal val="#ppt_h"/>
                                          </p:val>
                                        </p:tav>
                                      </p:tavLst>
                                    </p:anim>
                                    <p:anim calcmode="lin" valueType="num">
                                      <p:cBhvr>
                                        <p:cTn id="12" dur="1000" fill="hold"/>
                                        <p:tgtEl>
                                          <p:spTgt spid="46"/>
                                        </p:tgtEl>
                                        <p:attrNameLst>
                                          <p:attrName>ppt_x</p:attrName>
                                        </p:attrNameLst>
                                      </p:cBhvr>
                                      <p:tavLst>
                                        <p:tav tm="0" fmla="#ppt_x+(cos(-2*pi*(1-$))*-#ppt_x-sin(-2*pi*(1-$))*(1-#ppt_y))*(1-$)">
                                          <p:val>
                                            <p:fltVal val="0"/>
                                          </p:val>
                                        </p:tav>
                                        <p:tav tm="100000">
                                          <p:val>
                                            <p:fltVal val="1"/>
                                          </p:val>
                                        </p:tav>
                                      </p:tavLst>
                                    </p:anim>
                                    <p:anim calcmode="lin" valueType="num">
                                      <p:cBhvr>
                                        <p:cTn id="13" dur="1000" fill="hold"/>
                                        <p:tgtEl>
                                          <p:spTgt spid="46"/>
                                        </p:tgtEl>
                                        <p:attrNameLst>
                                          <p:attrName>ppt_y</p:attrName>
                                        </p:attrNameLst>
                                      </p:cBhvr>
                                      <p:tavLst>
                                        <p:tav tm="0" fmla="#ppt_y+(sin(-2*pi*(1-$))*-#ppt_x+cos(-2*pi*(1-$))*(1-#ppt_y))*(1-$)">
                                          <p:val>
                                            <p:fltVal val="0"/>
                                          </p:val>
                                        </p:tav>
                                        <p:tav tm="100000">
                                          <p:val>
                                            <p:fltVal val="1"/>
                                          </p:val>
                                        </p:tav>
                                      </p:tavLst>
                                    </p:anim>
                                  </p:childTnLst>
                                </p:cTn>
                              </p:par>
                            </p:childTnLst>
                          </p:cTn>
                        </p:par>
                        <p:par>
                          <p:cTn id="14" fill="hold">
                            <p:stCondLst>
                              <p:cond delay="1000"/>
                            </p:stCondLst>
                            <p:childTnLst>
                              <p:par>
                                <p:cTn id="15" presetID="49" presetClass="entr" presetSubtype="0" decel="100000" fill="hold" nodeType="afterEffect">
                                  <p:stCondLst>
                                    <p:cond delay="0"/>
                                  </p:stCondLst>
                                  <p:childTnLst>
                                    <p:set>
                                      <p:cBhvr>
                                        <p:cTn id="16" dur="1" fill="hold">
                                          <p:stCondLst>
                                            <p:cond delay="0"/>
                                          </p:stCondLst>
                                        </p:cTn>
                                        <p:tgtEl>
                                          <p:spTgt spid="26"/>
                                        </p:tgtEl>
                                        <p:attrNameLst>
                                          <p:attrName>style.visibility</p:attrName>
                                        </p:attrNameLst>
                                      </p:cBhvr>
                                      <p:to>
                                        <p:strVal val="visible"/>
                                      </p:to>
                                    </p:set>
                                    <p:anim calcmode="lin" valueType="num">
                                      <p:cBhvr>
                                        <p:cTn id="17" dur="250" fill="hold"/>
                                        <p:tgtEl>
                                          <p:spTgt spid="26"/>
                                        </p:tgtEl>
                                        <p:attrNameLst>
                                          <p:attrName>ppt_w</p:attrName>
                                        </p:attrNameLst>
                                      </p:cBhvr>
                                      <p:tavLst>
                                        <p:tav tm="0">
                                          <p:val>
                                            <p:fltVal val="0"/>
                                          </p:val>
                                        </p:tav>
                                        <p:tav tm="100000">
                                          <p:val>
                                            <p:strVal val="#ppt_w"/>
                                          </p:val>
                                        </p:tav>
                                      </p:tavLst>
                                    </p:anim>
                                    <p:anim calcmode="lin" valueType="num">
                                      <p:cBhvr>
                                        <p:cTn id="18" dur="250" fill="hold"/>
                                        <p:tgtEl>
                                          <p:spTgt spid="26"/>
                                        </p:tgtEl>
                                        <p:attrNameLst>
                                          <p:attrName>ppt_h</p:attrName>
                                        </p:attrNameLst>
                                      </p:cBhvr>
                                      <p:tavLst>
                                        <p:tav tm="0">
                                          <p:val>
                                            <p:fltVal val="0"/>
                                          </p:val>
                                        </p:tav>
                                        <p:tav tm="100000">
                                          <p:val>
                                            <p:strVal val="#ppt_h"/>
                                          </p:val>
                                        </p:tav>
                                      </p:tavLst>
                                    </p:anim>
                                    <p:anim calcmode="lin" valueType="num">
                                      <p:cBhvr>
                                        <p:cTn id="19" dur="250" fill="hold"/>
                                        <p:tgtEl>
                                          <p:spTgt spid="26"/>
                                        </p:tgtEl>
                                        <p:attrNameLst>
                                          <p:attrName>style.rotation</p:attrName>
                                        </p:attrNameLst>
                                      </p:cBhvr>
                                      <p:tavLst>
                                        <p:tav tm="0">
                                          <p:val>
                                            <p:fltVal val="360"/>
                                          </p:val>
                                        </p:tav>
                                        <p:tav tm="100000">
                                          <p:val>
                                            <p:fltVal val="0"/>
                                          </p:val>
                                        </p:tav>
                                      </p:tavLst>
                                    </p:anim>
                                    <p:animEffect transition="in" filter="fade">
                                      <p:cBhvr>
                                        <p:cTn id="20" dur="250"/>
                                        <p:tgtEl>
                                          <p:spTgt spid="26"/>
                                        </p:tgtEl>
                                      </p:cBhvr>
                                    </p:animEffect>
                                  </p:childTnLst>
                                </p:cTn>
                              </p:par>
                            </p:childTnLst>
                          </p:cTn>
                        </p:par>
                        <p:par>
                          <p:cTn id="21" fill="hold">
                            <p:stCondLst>
                              <p:cond delay="1250"/>
                            </p:stCondLst>
                            <p:childTnLst>
                              <p:par>
                                <p:cTn id="22" presetID="22" presetClass="entr" presetSubtype="8" fill="hold" nodeType="afterEffect">
                                  <p:stCondLst>
                                    <p:cond delay="0"/>
                                  </p:stCondLst>
                                  <p:childTnLst>
                                    <p:set>
                                      <p:cBhvr>
                                        <p:cTn id="23" dur="1" fill="hold">
                                          <p:stCondLst>
                                            <p:cond delay="0"/>
                                          </p:stCondLst>
                                        </p:cTn>
                                        <p:tgtEl>
                                          <p:spTgt spid="38"/>
                                        </p:tgtEl>
                                        <p:attrNameLst>
                                          <p:attrName>style.visibility</p:attrName>
                                        </p:attrNameLst>
                                      </p:cBhvr>
                                      <p:to>
                                        <p:strVal val="visible"/>
                                      </p:to>
                                    </p:set>
                                    <p:animEffect transition="in" filter="wipe(left)">
                                      <p:cBhvr>
                                        <p:cTn id="24" dur="500"/>
                                        <p:tgtEl>
                                          <p:spTgt spid="38"/>
                                        </p:tgtEl>
                                      </p:cBhvr>
                                    </p:animEffect>
                                  </p:childTnLst>
                                </p:cTn>
                              </p:par>
                            </p:childTnLst>
                          </p:cTn>
                        </p:par>
                        <p:par>
                          <p:cTn id="25" fill="hold">
                            <p:stCondLst>
                              <p:cond delay="1750"/>
                            </p:stCondLst>
                            <p:childTnLst>
                              <p:par>
                                <p:cTn id="26" presetID="27" presetClass="entr" presetSubtype="0" fill="hold" grpId="0" nodeType="afterEffect">
                                  <p:stCondLst>
                                    <p:cond delay="0"/>
                                  </p:stCondLst>
                                  <p:iterate type="lt">
                                    <p:tmPct val="50000"/>
                                  </p:iterate>
                                  <p:childTnLst>
                                    <p:set>
                                      <p:cBhvr>
                                        <p:cTn id="27" dur="1" fill="hold">
                                          <p:stCondLst>
                                            <p:cond delay="0"/>
                                          </p:stCondLst>
                                        </p:cTn>
                                        <p:tgtEl>
                                          <p:spTgt spid="42"/>
                                        </p:tgtEl>
                                        <p:attrNameLst>
                                          <p:attrName>style.visibility</p:attrName>
                                        </p:attrNameLst>
                                      </p:cBhvr>
                                      <p:to>
                                        <p:strVal val="visible"/>
                                      </p:to>
                                    </p:set>
                                    <p:anim calcmode="discrete" valueType="clr">
                                      <p:cBhvr override="childStyle">
                                        <p:cTn id="28" dur="40"/>
                                        <p:tgtEl>
                                          <p:spTgt spid="42"/>
                                        </p:tgtEl>
                                        <p:attrNameLst>
                                          <p:attrName>style.color</p:attrName>
                                        </p:attrNameLst>
                                      </p:cBhvr>
                                      <p:tavLst>
                                        <p:tav tm="0">
                                          <p:val>
                                            <p:clrVal>
                                              <a:schemeClr val="accent2"/>
                                            </p:clrVal>
                                          </p:val>
                                        </p:tav>
                                        <p:tav tm="50000">
                                          <p:val>
                                            <p:clrVal>
                                              <a:schemeClr val="hlink"/>
                                            </p:clrVal>
                                          </p:val>
                                        </p:tav>
                                      </p:tavLst>
                                    </p:anim>
                                    <p:anim calcmode="discrete" valueType="clr">
                                      <p:cBhvr>
                                        <p:cTn id="29" dur="40"/>
                                        <p:tgtEl>
                                          <p:spTgt spid="42"/>
                                        </p:tgtEl>
                                        <p:attrNameLst>
                                          <p:attrName>fillcolor</p:attrName>
                                        </p:attrNameLst>
                                      </p:cBhvr>
                                      <p:tavLst>
                                        <p:tav tm="0">
                                          <p:val>
                                            <p:clrVal>
                                              <a:schemeClr val="accent2"/>
                                            </p:clrVal>
                                          </p:val>
                                        </p:tav>
                                        <p:tav tm="50000">
                                          <p:val>
                                            <p:clrVal>
                                              <a:schemeClr val="hlink"/>
                                            </p:clrVal>
                                          </p:val>
                                        </p:tav>
                                      </p:tavLst>
                                    </p:anim>
                                    <p:set>
                                      <p:cBhvr>
                                        <p:cTn id="30" dur="40"/>
                                        <p:tgtEl>
                                          <p:spTgt spid="42"/>
                                        </p:tgtEl>
                                        <p:attrNameLst>
                                          <p:attrName>fill.type</p:attrName>
                                        </p:attrNameLst>
                                      </p:cBhvr>
                                      <p:to>
                                        <p:strVal val="solid"/>
                                      </p:to>
                                    </p:set>
                                  </p:childTnLst>
                                </p:cTn>
                              </p:par>
                            </p:childTnLst>
                          </p:cTn>
                        </p:par>
                        <p:par>
                          <p:cTn id="31" fill="hold">
                            <p:stCondLst>
                              <p:cond delay="2230"/>
                            </p:stCondLst>
                            <p:childTnLst>
                              <p:par>
                                <p:cTn id="32" presetID="49" presetClass="entr" presetSubtype="0" decel="100000" fill="hold" nodeType="afterEffect">
                                  <p:stCondLst>
                                    <p:cond delay="0"/>
                                  </p:stCondLst>
                                  <p:childTnLst>
                                    <p:set>
                                      <p:cBhvr>
                                        <p:cTn id="33" dur="1" fill="hold">
                                          <p:stCondLst>
                                            <p:cond delay="0"/>
                                          </p:stCondLst>
                                        </p:cTn>
                                        <p:tgtEl>
                                          <p:spTgt spid="29"/>
                                        </p:tgtEl>
                                        <p:attrNameLst>
                                          <p:attrName>style.visibility</p:attrName>
                                        </p:attrNameLst>
                                      </p:cBhvr>
                                      <p:to>
                                        <p:strVal val="visible"/>
                                      </p:to>
                                    </p:set>
                                    <p:anim calcmode="lin" valueType="num">
                                      <p:cBhvr>
                                        <p:cTn id="34" dur="250" fill="hold"/>
                                        <p:tgtEl>
                                          <p:spTgt spid="29"/>
                                        </p:tgtEl>
                                        <p:attrNameLst>
                                          <p:attrName>ppt_w</p:attrName>
                                        </p:attrNameLst>
                                      </p:cBhvr>
                                      <p:tavLst>
                                        <p:tav tm="0">
                                          <p:val>
                                            <p:fltVal val="0"/>
                                          </p:val>
                                        </p:tav>
                                        <p:tav tm="100000">
                                          <p:val>
                                            <p:strVal val="#ppt_w"/>
                                          </p:val>
                                        </p:tav>
                                      </p:tavLst>
                                    </p:anim>
                                    <p:anim calcmode="lin" valueType="num">
                                      <p:cBhvr>
                                        <p:cTn id="35" dur="250" fill="hold"/>
                                        <p:tgtEl>
                                          <p:spTgt spid="29"/>
                                        </p:tgtEl>
                                        <p:attrNameLst>
                                          <p:attrName>ppt_h</p:attrName>
                                        </p:attrNameLst>
                                      </p:cBhvr>
                                      <p:tavLst>
                                        <p:tav tm="0">
                                          <p:val>
                                            <p:fltVal val="0"/>
                                          </p:val>
                                        </p:tav>
                                        <p:tav tm="100000">
                                          <p:val>
                                            <p:strVal val="#ppt_h"/>
                                          </p:val>
                                        </p:tav>
                                      </p:tavLst>
                                    </p:anim>
                                    <p:anim calcmode="lin" valueType="num">
                                      <p:cBhvr>
                                        <p:cTn id="36" dur="250" fill="hold"/>
                                        <p:tgtEl>
                                          <p:spTgt spid="29"/>
                                        </p:tgtEl>
                                        <p:attrNameLst>
                                          <p:attrName>style.rotation</p:attrName>
                                        </p:attrNameLst>
                                      </p:cBhvr>
                                      <p:tavLst>
                                        <p:tav tm="0">
                                          <p:val>
                                            <p:fltVal val="360"/>
                                          </p:val>
                                        </p:tav>
                                        <p:tav tm="100000">
                                          <p:val>
                                            <p:fltVal val="0"/>
                                          </p:val>
                                        </p:tav>
                                      </p:tavLst>
                                    </p:anim>
                                    <p:animEffect transition="in" filter="fade">
                                      <p:cBhvr>
                                        <p:cTn id="37" dur="250"/>
                                        <p:tgtEl>
                                          <p:spTgt spid="29"/>
                                        </p:tgtEl>
                                      </p:cBhvr>
                                    </p:animEffect>
                                  </p:childTnLst>
                                </p:cTn>
                              </p:par>
                            </p:childTnLst>
                          </p:cTn>
                        </p:par>
                        <p:par>
                          <p:cTn id="38" fill="hold">
                            <p:stCondLst>
                              <p:cond delay="2480"/>
                            </p:stCondLst>
                            <p:childTnLst>
                              <p:par>
                                <p:cTn id="39" presetID="22" presetClass="entr" presetSubtype="8" fill="hold" nodeType="afterEffect">
                                  <p:stCondLst>
                                    <p:cond delay="0"/>
                                  </p:stCondLst>
                                  <p:childTnLst>
                                    <p:set>
                                      <p:cBhvr>
                                        <p:cTn id="40" dur="1" fill="hold">
                                          <p:stCondLst>
                                            <p:cond delay="0"/>
                                          </p:stCondLst>
                                        </p:cTn>
                                        <p:tgtEl>
                                          <p:spTgt spid="39"/>
                                        </p:tgtEl>
                                        <p:attrNameLst>
                                          <p:attrName>style.visibility</p:attrName>
                                        </p:attrNameLst>
                                      </p:cBhvr>
                                      <p:to>
                                        <p:strVal val="visible"/>
                                      </p:to>
                                    </p:set>
                                    <p:animEffect transition="in" filter="wipe(left)">
                                      <p:cBhvr>
                                        <p:cTn id="41" dur="500"/>
                                        <p:tgtEl>
                                          <p:spTgt spid="39"/>
                                        </p:tgtEl>
                                      </p:cBhvr>
                                    </p:animEffect>
                                  </p:childTnLst>
                                </p:cTn>
                              </p:par>
                            </p:childTnLst>
                          </p:cTn>
                        </p:par>
                        <p:par>
                          <p:cTn id="42" fill="hold">
                            <p:stCondLst>
                              <p:cond delay="2980"/>
                            </p:stCondLst>
                            <p:childTnLst>
                              <p:par>
                                <p:cTn id="43" presetID="27" presetClass="entr" presetSubtype="0" fill="hold" grpId="0" nodeType="afterEffect">
                                  <p:stCondLst>
                                    <p:cond delay="0"/>
                                  </p:stCondLst>
                                  <p:iterate type="lt">
                                    <p:tmPct val="50000"/>
                                  </p:iterate>
                                  <p:childTnLst>
                                    <p:set>
                                      <p:cBhvr>
                                        <p:cTn id="44" dur="1" fill="hold">
                                          <p:stCondLst>
                                            <p:cond delay="0"/>
                                          </p:stCondLst>
                                        </p:cTn>
                                        <p:tgtEl>
                                          <p:spTgt spid="43"/>
                                        </p:tgtEl>
                                        <p:attrNameLst>
                                          <p:attrName>style.visibility</p:attrName>
                                        </p:attrNameLst>
                                      </p:cBhvr>
                                      <p:to>
                                        <p:strVal val="visible"/>
                                      </p:to>
                                    </p:set>
                                    <p:anim calcmode="discrete" valueType="clr">
                                      <p:cBhvr override="childStyle">
                                        <p:cTn id="45" dur="40"/>
                                        <p:tgtEl>
                                          <p:spTgt spid="43"/>
                                        </p:tgtEl>
                                        <p:attrNameLst>
                                          <p:attrName>style.color</p:attrName>
                                        </p:attrNameLst>
                                      </p:cBhvr>
                                      <p:tavLst>
                                        <p:tav tm="0">
                                          <p:val>
                                            <p:clrVal>
                                              <a:schemeClr val="accent2"/>
                                            </p:clrVal>
                                          </p:val>
                                        </p:tav>
                                        <p:tav tm="50000">
                                          <p:val>
                                            <p:clrVal>
                                              <a:schemeClr val="hlink"/>
                                            </p:clrVal>
                                          </p:val>
                                        </p:tav>
                                      </p:tavLst>
                                    </p:anim>
                                    <p:anim calcmode="discrete" valueType="clr">
                                      <p:cBhvr>
                                        <p:cTn id="46" dur="40"/>
                                        <p:tgtEl>
                                          <p:spTgt spid="43"/>
                                        </p:tgtEl>
                                        <p:attrNameLst>
                                          <p:attrName>fillcolor</p:attrName>
                                        </p:attrNameLst>
                                      </p:cBhvr>
                                      <p:tavLst>
                                        <p:tav tm="0">
                                          <p:val>
                                            <p:clrVal>
                                              <a:schemeClr val="accent2"/>
                                            </p:clrVal>
                                          </p:val>
                                        </p:tav>
                                        <p:tav tm="50000">
                                          <p:val>
                                            <p:clrVal>
                                              <a:schemeClr val="hlink"/>
                                            </p:clrVal>
                                          </p:val>
                                        </p:tav>
                                      </p:tavLst>
                                    </p:anim>
                                    <p:set>
                                      <p:cBhvr>
                                        <p:cTn id="47" dur="40"/>
                                        <p:tgtEl>
                                          <p:spTgt spid="43"/>
                                        </p:tgtEl>
                                        <p:attrNameLst>
                                          <p:attrName>fill.type</p:attrName>
                                        </p:attrNameLst>
                                      </p:cBhvr>
                                      <p:to>
                                        <p:strVal val="solid"/>
                                      </p:to>
                                    </p:set>
                                  </p:childTnLst>
                                </p:cTn>
                              </p:par>
                            </p:childTnLst>
                          </p:cTn>
                        </p:par>
                        <p:par>
                          <p:cTn id="48" fill="hold">
                            <p:stCondLst>
                              <p:cond delay="3860"/>
                            </p:stCondLst>
                            <p:childTnLst>
                              <p:par>
                                <p:cTn id="49" presetID="49" presetClass="entr" presetSubtype="0" decel="100000" fill="hold" nodeType="afterEffect">
                                  <p:stCondLst>
                                    <p:cond delay="0"/>
                                  </p:stCondLst>
                                  <p:childTnLst>
                                    <p:set>
                                      <p:cBhvr>
                                        <p:cTn id="50" dur="1" fill="hold">
                                          <p:stCondLst>
                                            <p:cond delay="0"/>
                                          </p:stCondLst>
                                        </p:cTn>
                                        <p:tgtEl>
                                          <p:spTgt spid="32"/>
                                        </p:tgtEl>
                                        <p:attrNameLst>
                                          <p:attrName>style.visibility</p:attrName>
                                        </p:attrNameLst>
                                      </p:cBhvr>
                                      <p:to>
                                        <p:strVal val="visible"/>
                                      </p:to>
                                    </p:set>
                                    <p:anim calcmode="lin" valueType="num">
                                      <p:cBhvr>
                                        <p:cTn id="51" dur="250" fill="hold"/>
                                        <p:tgtEl>
                                          <p:spTgt spid="32"/>
                                        </p:tgtEl>
                                        <p:attrNameLst>
                                          <p:attrName>ppt_w</p:attrName>
                                        </p:attrNameLst>
                                      </p:cBhvr>
                                      <p:tavLst>
                                        <p:tav tm="0">
                                          <p:val>
                                            <p:fltVal val="0"/>
                                          </p:val>
                                        </p:tav>
                                        <p:tav tm="100000">
                                          <p:val>
                                            <p:strVal val="#ppt_w"/>
                                          </p:val>
                                        </p:tav>
                                      </p:tavLst>
                                    </p:anim>
                                    <p:anim calcmode="lin" valueType="num">
                                      <p:cBhvr>
                                        <p:cTn id="52" dur="250" fill="hold"/>
                                        <p:tgtEl>
                                          <p:spTgt spid="32"/>
                                        </p:tgtEl>
                                        <p:attrNameLst>
                                          <p:attrName>ppt_h</p:attrName>
                                        </p:attrNameLst>
                                      </p:cBhvr>
                                      <p:tavLst>
                                        <p:tav tm="0">
                                          <p:val>
                                            <p:fltVal val="0"/>
                                          </p:val>
                                        </p:tav>
                                        <p:tav tm="100000">
                                          <p:val>
                                            <p:strVal val="#ppt_h"/>
                                          </p:val>
                                        </p:tav>
                                      </p:tavLst>
                                    </p:anim>
                                    <p:anim calcmode="lin" valueType="num">
                                      <p:cBhvr>
                                        <p:cTn id="53" dur="250" fill="hold"/>
                                        <p:tgtEl>
                                          <p:spTgt spid="32"/>
                                        </p:tgtEl>
                                        <p:attrNameLst>
                                          <p:attrName>style.rotation</p:attrName>
                                        </p:attrNameLst>
                                      </p:cBhvr>
                                      <p:tavLst>
                                        <p:tav tm="0">
                                          <p:val>
                                            <p:fltVal val="360"/>
                                          </p:val>
                                        </p:tav>
                                        <p:tav tm="100000">
                                          <p:val>
                                            <p:fltVal val="0"/>
                                          </p:val>
                                        </p:tav>
                                      </p:tavLst>
                                    </p:anim>
                                    <p:animEffect transition="in" filter="fade">
                                      <p:cBhvr>
                                        <p:cTn id="54" dur="250"/>
                                        <p:tgtEl>
                                          <p:spTgt spid="32"/>
                                        </p:tgtEl>
                                      </p:cBhvr>
                                    </p:animEffect>
                                  </p:childTnLst>
                                </p:cTn>
                              </p:par>
                            </p:childTnLst>
                          </p:cTn>
                        </p:par>
                        <p:par>
                          <p:cTn id="55" fill="hold">
                            <p:stCondLst>
                              <p:cond delay="4110"/>
                            </p:stCondLst>
                            <p:childTnLst>
                              <p:par>
                                <p:cTn id="56" presetID="22" presetClass="entr" presetSubtype="8" fill="hold" nodeType="afterEffect">
                                  <p:stCondLst>
                                    <p:cond delay="0"/>
                                  </p:stCondLst>
                                  <p:childTnLst>
                                    <p:set>
                                      <p:cBhvr>
                                        <p:cTn id="57" dur="1" fill="hold">
                                          <p:stCondLst>
                                            <p:cond delay="0"/>
                                          </p:stCondLst>
                                        </p:cTn>
                                        <p:tgtEl>
                                          <p:spTgt spid="40"/>
                                        </p:tgtEl>
                                        <p:attrNameLst>
                                          <p:attrName>style.visibility</p:attrName>
                                        </p:attrNameLst>
                                      </p:cBhvr>
                                      <p:to>
                                        <p:strVal val="visible"/>
                                      </p:to>
                                    </p:set>
                                    <p:animEffect transition="in" filter="wipe(left)">
                                      <p:cBhvr>
                                        <p:cTn id="58" dur="500"/>
                                        <p:tgtEl>
                                          <p:spTgt spid="40"/>
                                        </p:tgtEl>
                                      </p:cBhvr>
                                    </p:animEffect>
                                  </p:childTnLst>
                                </p:cTn>
                              </p:par>
                            </p:childTnLst>
                          </p:cTn>
                        </p:par>
                        <p:par>
                          <p:cTn id="59" fill="hold">
                            <p:stCondLst>
                              <p:cond delay="4610"/>
                            </p:stCondLst>
                            <p:childTnLst>
                              <p:par>
                                <p:cTn id="60" presetID="27" presetClass="entr" presetSubtype="0" fill="hold" grpId="0" nodeType="afterEffect">
                                  <p:stCondLst>
                                    <p:cond delay="0"/>
                                  </p:stCondLst>
                                  <p:iterate type="lt">
                                    <p:tmPct val="50000"/>
                                  </p:iterate>
                                  <p:childTnLst>
                                    <p:set>
                                      <p:cBhvr>
                                        <p:cTn id="61" dur="1" fill="hold">
                                          <p:stCondLst>
                                            <p:cond delay="0"/>
                                          </p:stCondLst>
                                        </p:cTn>
                                        <p:tgtEl>
                                          <p:spTgt spid="44"/>
                                        </p:tgtEl>
                                        <p:attrNameLst>
                                          <p:attrName>style.visibility</p:attrName>
                                        </p:attrNameLst>
                                      </p:cBhvr>
                                      <p:to>
                                        <p:strVal val="visible"/>
                                      </p:to>
                                    </p:set>
                                    <p:anim calcmode="discrete" valueType="clr">
                                      <p:cBhvr override="childStyle">
                                        <p:cTn id="62" dur="40"/>
                                        <p:tgtEl>
                                          <p:spTgt spid="44"/>
                                        </p:tgtEl>
                                        <p:attrNameLst>
                                          <p:attrName>style.color</p:attrName>
                                        </p:attrNameLst>
                                      </p:cBhvr>
                                      <p:tavLst>
                                        <p:tav tm="0">
                                          <p:val>
                                            <p:clrVal>
                                              <a:schemeClr val="accent2"/>
                                            </p:clrVal>
                                          </p:val>
                                        </p:tav>
                                        <p:tav tm="50000">
                                          <p:val>
                                            <p:clrVal>
                                              <a:schemeClr val="hlink"/>
                                            </p:clrVal>
                                          </p:val>
                                        </p:tav>
                                      </p:tavLst>
                                    </p:anim>
                                    <p:anim calcmode="discrete" valueType="clr">
                                      <p:cBhvr>
                                        <p:cTn id="63" dur="40"/>
                                        <p:tgtEl>
                                          <p:spTgt spid="44"/>
                                        </p:tgtEl>
                                        <p:attrNameLst>
                                          <p:attrName>fillcolor</p:attrName>
                                        </p:attrNameLst>
                                      </p:cBhvr>
                                      <p:tavLst>
                                        <p:tav tm="0">
                                          <p:val>
                                            <p:clrVal>
                                              <a:schemeClr val="accent2"/>
                                            </p:clrVal>
                                          </p:val>
                                        </p:tav>
                                        <p:tav tm="50000">
                                          <p:val>
                                            <p:clrVal>
                                              <a:schemeClr val="hlink"/>
                                            </p:clrVal>
                                          </p:val>
                                        </p:tav>
                                      </p:tavLst>
                                    </p:anim>
                                    <p:set>
                                      <p:cBhvr>
                                        <p:cTn id="64" dur="40"/>
                                        <p:tgtEl>
                                          <p:spTgt spid="44"/>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p:bldP spid="43" grpId="0"/>
      <p:bldP spid="44"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25" name="Picture 24">
            <a:extLst>
              <a:ext uri="{FF2B5EF4-FFF2-40B4-BE49-F238E27FC236}">
                <a16:creationId xmlns:a16="http://schemas.microsoft.com/office/drawing/2014/main" xmlns="" id="{79EE9E45-660C-4CFE-AE26-C5F4CC0F0270}"/>
              </a:ext>
            </a:extLst>
          </p:cNvPr>
          <p:cNvPicPr>
            <a:picLocks noChangeAspect="1"/>
          </p:cNvPicPr>
          <p:nvPr/>
        </p:nvPicPr>
        <p:blipFill>
          <a:blip r:embed="rId3">
            <a:clrChange>
              <a:clrFrom>
                <a:srgbClr val="FFFEFE"/>
              </a:clrFrom>
              <a:clrTo>
                <a:srgbClr val="FFFEFE">
                  <a:alpha val="0"/>
                </a:srgbClr>
              </a:clrTo>
            </a:clrChange>
            <a:extLst>
              <a:ext uri="{BEBA8EAE-BF5A-486C-A8C5-ECC9F3942E4B}">
                <a14:imgProps xmlns:a14="http://schemas.microsoft.com/office/drawing/2010/main">
                  <a14:imgLayer r:embed="rId4">
                    <a14:imgEffect>
                      <a14:sharpenSoften amount="25000"/>
                    </a14:imgEffect>
                    <a14:imgEffect>
                      <a14:saturation sat="200000"/>
                    </a14:imgEffect>
                  </a14:imgLayer>
                </a14:imgProps>
              </a:ext>
            </a:extLst>
          </a:blip>
          <a:stretch>
            <a:fillRect/>
          </a:stretch>
        </p:blipFill>
        <p:spPr>
          <a:xfrm>
            <a:off x="635073" y="485804"/>
            <a:ext cx="1167093" cy="615090"/>
          </a:xfrm>
          <a:prstGeom prst="rect">
            <a:avLst/>
          </a:prstGeom>
        </p:spPr>
      </p:pic>
      <p:sp>
        <p:nvSpPr>
          <p:cNvPr id="26" name="TextBox 25">
            <a:extLst>
              <a:ext uri="{FF2B5EF4-FFF2-40B4-BE49-F238E27FC236}">
                <a16:creationId xmlns:a16="http://schemas.microsoft.com/office/drawing/2014/main" xmlns="" id="{58F5EE74-961A-4919-BD83-A779EA25FE0D}"/>
              </a:ext>
            </a:extLst>
          </p:cNvPr>
          <p:cNvSpPr txBox="1"/>
          <p:nvPr/>
        </p:nvSpPr>
        <p:spPr>
          <a:xfrm>
            <a:off x="2398143" y="430377"/>
            <a:ext cx="7927503" cy="942053"/>
          </a:xfrm>
          <a:prstGeom prst="rect">
            <a:avLst/>
          </a:prstGeom>
          <a:noFill/>
        </p:spPr>
        <p:txBody>
          <a:bodyPr wrap="square" rtlCol="0">
            <a:spAutoFit/>
          </a:bodyPr>
          <a:lstStyle/>
          <a:p>
            <a:pPr defTabSz="1219170">
              <a:lnSpc>
                <a:spcPct val="150000"/>
              </a:lnSpc>
              <a:buClr>
                <a:srgbClr val="000000"/>
              </a:buClr>
            </a:pPr>
            <a:r>
              <a:rPr lang="vi-VN" sz="4200" kern="0" dirty="0">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rPr>
              <a:t>Em thích được khen về điều gì?</a:t>
            </a:r>
            <a:endParaRPr lang="en-US" sz="4200" kern="0" dirty="0">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endParaRPr>
          </a:p>
        </p:txBody>
      </p:sp>
      <p:pic>
        <p:nvPicPr>
          <p:cNvPr id="3" name="Picture 2">
            <a:extLst>
              <a:ext uri="{FF2B5EF4-FFF2-40B4-BE49-F238E27FC236}">
                <a16:creationId xmlns:a16="http://schemas.microsoft.com/office/drawing/2014/main" xmlns="" id="{2EA4EF4C-97FC-4656-AD14-9417D2FA4DD3}"/>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628256" y="1698727"/>
            <a:ext cx="9025864" cy="4071757"/>
          </a:xfrm>
          <a:prstGeom prst="rect">
            <a:avLst/>
          </a:prstGeom>
        </p:spPr>
      </p:pic>
    </p:spTree>
    <p:extLst>
      <p:ext uri="{BB962C8B-B14F-4D97-AF65-F5344CB8AC3E}">
        <p14:creationId xmlns:p14="http://schemas.microsoft.com/office/powerpoint/2010/main" val="27882345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fade">
                                      <p:cBhvr>
                                        <p:cTn id="7" dur="1000"/>
                                        <p:tgtEl>
                                          <p:spTgt spid="25"/>
                                        </p:tgtEl>
                                      </p:cBhvr>
                                    </p:animEffect>
                                    <p:anim calcmode="lin" valueType="num">
                                      <p:cBhvr>
                                        <p:cTn id="8" dur="1000" fill="hold"/>
                                        <p:tgtEl>
                                          <p:spTgt spid="25"/>
                                        </p:tgtEl>
                                        <p:attrNameLst>
                                          <p:attrName>ppt_x</p:attrName>
                                        </p:attrNameLst>
                                      </p:cBhvr>
                                      <p:tavLst>
                                        <p:tav tm="0">
                                          <p:val>
                                            <p:strVal val="#ppt_x"/>
                                          </p:val>
                                        </p:tav>
                                        <p:tav tm="100000">
                                          <p:val>
                                            <p:strVal val="#ppt_x"/>
                                          </p:val>
                                        </p:tav>
                                      </p:tavLst>
                                    </p:anim>
                                    <p:anim calcmode="lin" valueType="num">
                                      <p:cBhvr>
                                        <p:cTn id="9" dur="1000" fill="hold"/>
                                        <p:tgtEl>
                                          <p:spTgt spid="2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26">
                                            <p:txEl>
                                              <p:pRg st="0" end="0"/>
                                            </p:txEl>
                                          </p:spTgt>
                                        </p:tgtEl>
                                        <p:attrNameLst>
                                          <p:attrName>style.visibility</p:attrName>
                                        </p:attrNameLst>
                                      </p:cBhvr>
                                      <p:to>
                                        <p:strVal val="visible"/>
                                      </p:to>
                                    </p:set>
                                    <p:animEffect transition="in" filter="fade">
                                      <p:cBhvr>
                                        <p:cTn id="14" dur="1000"/>
                                        <p:tgtEl>
                                          <p:spTgt spid="26">
                                            <p:txEl>
                                              <p:pRg st="0" end="0"/>
                                            </p:txEl>
                                          </p:spTgt>
                                        </p:tgtEl>
                                      </p:cBhvr>
                                    </p:animEffect>
                                    <p:anim calcmode="lin" valueType="num">
                                      <p:cBhvr>
                                        <p:cTn id="15" dur="1000" fill="hold"/>
                                        <p:tgtEl>
                                          <p:spTgt spid="26">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26">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nodeType="clickEffect">
                                  <p:stCondLst>
                                    <p:cond delay="0"/>
                                  </p:stCondLst>
                                  <p:childTnLst>
                                    <p:set>
                                      <p:cBhvr>
                                        <p:cTn id="20" dur="1" fill="hold">
                                          <p:stCondLst>
                                            <p:cond delay="0"/>
                                          </p:stCondLst>
                                        </p:cTn>
                                        <p:tgtEl>
                                          <p:spTgt spid="3"/>
                                        </p:tgtEl>
                                        <p:attrNameLst>
                                          <p:attrName>style.visibility</p:attrName>
                                        </p:attrNameLst>
                                      </p:cBhvr>
                                      <p:to>
                                        <p:strVal val="visible"/>
                                      </p:to>
                                    </p:set>
                                    <p:anim calcmode="lin" valueType="num">
                                      <p:cBhvr additive="base">
                                        <p:cTn id="21" dur="500" fill="hold"/>
                                        <p:tgtEl>
                                          <p:spTgt spid="3"/>
                                        </p:tgtEl>
                                        <p:attrNameLst>
                                          <p:attrName>ppt_x</p:attrName>
                                        </p:attrNameLst>
                                      </p:cBhvr>
                                      <p:tavLst>
                                        <p:tav tm="0">
                                          <p:val>
                                            <p:strVal val="#ppt_x"/>
                                          </p:val>
                                        </p:tav>
                                        <p:tav tm="100000">
                                          <p:val>
                                            <p:strVal val="#ppt_x"/>
                                          </p:val>
                                        </p:tav>
                                      </p:tavLst>
                                    </p:anim>
                                    <p:anim calcmode="lin" valueType="num">
                                      <p:cBhvr additive="base">
                                        <p:cTn id="22"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uiExpand="1" build="p"/>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5">
            <a:lum/>
          </a:blip>
          <a:srcRect/>
          <a:stretch>
            <a:fillRect/>
          </a:stretch>
        </a:blipFill>
        <a:effectLst/>
      </p:bgPr>
    </p:bg>
    <p:spTree>
      <p:nvGrpSpPr>
        <p:cNvPr id="1" name=""/>
        <p:cNvGrpSpPr/>
        <p:nvPr/>
      </p:nvGrpSpPr>
      <p:grpSpPr>
        <a:xfrm>
          <a:off x="0" y="0"/>
          <a:ext cx="0" cy="0"/>
          <a:chOff x="0" y="0"/>
          <a:chExt cx="0" cy="0"/>
        </a:xfrm>
      </p:grpSpPr>
      <p:pic>
        <p:nvPicPr>
          <p:cNvPr id="23" name="图片 22">
            <a:extLst>
              <a:ext uri="{FF2B5EF4-FFF2-40B4-BE49-F238E27FC236}">
                <a16:creationId xmlns:a16="http://schemas.microsoft.com/office/drawing/2014/main" xmlns="" id="{C432D325-9041-614E-B121-2883E358D2CA}"/>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flipH="1">
            <a:off x="191808" y="-45710"/>
            <a:ext cx="844272" cy="1193800"/>
          </a:xfrm>
          <a:prstGeom prst="rect">
            <a:avLst/>
          </a:prstGeom>
        </p:spPr>
      </p:pic>
      <p:sp>
        <p:nvSpPr>
          <p:cNvPr id="2" name="Rectangle: Rounded Corners 1">
            <a:extLst>
              <a:ext uri="{FF2B5EF4-FFF2-40B4-BE49-F238E27FC236}">
                <a16:creationId xmlns:a16="http://schemas.microsoft.com/office/drawing/2014/main" xmlns="" id="{CB044157-FBFC-45DE-AE77-CC70A71BC2E3}"/>
              </a:ext>
            </a:extLst>
          </p:cNvPr>
          <p:cNvSpPr/>
          <p:nvPr/>
        </p:nvSpPr>
        <p:spPr>
          <a:xfrm>
            <a:off x="3630967" y="115411"/>
            <a:ext cx="5797118" cy="487364"/>
          </a:xfrm>
          <a:prstGeom prst="roundRect">
            <a:avLst/>
          </a:prstGeom>
        </p:spPr>
        <p:style>
          <a:lnRef idx="2">
            <a:schemeClr val="accent5"/>
          </a:lnRef>
          <a:fillRef idx="1">
            <a:schemeClr val="lt1"/>
          </a:fillRef>
          <a:effectRef idx="0">
            <a:schemeClr val="accent5"/>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err="1">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Em</a:t>
            </a:r>
            <a:r>
              <a:rPr kumimoji="0" lang="en-US" sz="4000" b="0" i="0" u="none" strike="noStrike" kern="1200" cap="none" spc="0" normalizeH="0" baseline="0" noProof="0" dirty="0">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4000" b="0" i="0" u="none" strike="noStrike" kern="1200" cap="none" spc="0" normalizeH="0" baseline="0" noProof="0" dirty="0" err="1">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có</a:t>
            </a:r>
            <a:r>
              <a:rPr kumimoji="0" lang="en-US" sz="4000" b="0" i="0" u="none" strike="noStrike" kern="1200" cap="none" spc="0" normalizeH="0" noProof="0" dirty="0">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4000" b="0" i="0" u="none" strike="noStrike" kern="1200" cap="none" spc="0" normalizeH="0" noProof="0" dirty="0" err="1">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xinh</a:t>
            </a:r>
            <a:r>
              <a:rPr kumimoji="0" lang="en-US" sz="4000" b="0" i="0" u="none" strike="noStrike" kern="1200" cap="none" spc="0" normalizeH="0" noProof="0" dirty="0">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4000" b="0" i="0" u="none" strike="noStrike" kern="1200" cap="none" spc="0" normalizeH="0" noProof="0" dirty="0" err="1">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không</a:t>
            </a:r>
            <a:r>
              <a:rPr kumimoji="0" lang="en-US" sz="4000" b="0" i="0" u="none" strike="noStrike" kern="1200" cap="none" spc="0" normalizeH="0" noProof="0" dirty="0">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a:t>
            </a:r>
            <a:endParaRPr kumimoji="0" lang="en-US" sz="4000" b="0" i="0" u="none" strike="noStrike" kern="1200" cap="none" spc="0" normalizeH="0" baseline="0" noProof="0" dirty="0">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
        <p:nvSpPr>
          <p:cNvPr id="4" name="Rectangle: Rounded Corners 3">
            <a:extLst>
              <a:ext uri="{FF2B5EF4-FFF2-40B4-BE49-F238E27FC236}">
                <a16:creationId xmlns:a16="http://schemas.microsoft.com/office/drawing/2014/main" xmlns="" id="{3CCC1427-5E34-4F7A-A0F5-85EFCA61B10A}"/>
              </a:ext>
            </a:extLst>
          </p:cNvPr>
          <p:cNvSpPr/>
          <p:nvPr/>
        </p:nvSpPr>
        <p:spPr>
          <a:xfrm>
            <a:off x="0" y="719339"/>
            <a:ext cx="12192000" cy="6138662"/>
          </a:xfrm>
          <a:prstGeom prst="roundRect">
            <a:avLst/>
          </a:prstGeom>
        </p:spPr>
        <p:style>
          <a:lnRef idx="2">
            <a:schemeClr val="accent5"/>
          </a:lnRef>
          <a:fillRef idx="1">
            <a:schemeClr val="lt1"/>
          </a:fillRef>
          <a:effectRef idx="0">
            <a:schemeClr val="accent5"/>
          </a:effectRef>
          <a:fontRef idx="minor">
            <a:schemeClr val="dk1"/>
          </a:fontRef>
        </p:style>
        <p:txBody>
          <a:bodyPr rtlCol="0" anchor="ctr"/>
          <a:lstStyle/>
          <a:p>
            <a:pPr lvl="0" algn="just"/>
            <a:r>
              <a:rPr lang="vi-VN" sz="2200" dirty="0">
                <a:solidFill>
                  <a:prstClr val="black"/>
                </a:solidFill>
                <a:latin typeface="Arial-Rounded" panose="020B0500000000000000" pitchFamily="34" charset="0"/>
                <a:ea typeface="Arial-Rounded" panose="020B0500000000000000" pitchFamily="34" charset="0"/>
                <a:cs typeface="Arial-Rounded" panose="020B0500000000000000" pitchFamily="34" charset="0"/>
              </a:rPr>
              <a:t> </a:t>
            </a:r>
            <a:r>
              <a:rPr lang="en-US" sz="2200" dirty="0">
                <a:solidFill>
                  <a:prstClr val="black"/>
                </a:solidFill>
                <a:latin typeface="Arial-Rounded" panose="020B0500000000000000" pitchFamily="34" charset="0"/>
                <a:ea typeface="Arial-Rounded" panose="020B0500000000000000" pitchFamily="34" charset="0"/>
                <a:cs typeface="Arial-Rounded" panose="020B0500000000000000" pitchFamily="34" charset="0"/>
              </a:rPr>
              <a:t>     </a:t>
            </a:r>
            <a:r>
              <a:rPr lang="vi-VN" sz="2200" dirty="0">
                <a:solidFill>
                  <a:prstClr val="black"/>
                </a:solidFill>
                <a:latin typeface="Arial-Rounded" panose="020B0500000000000000" pitchFamily="34" charset="0"/>
                <a:ea typeface="Arial-Rounded" panose="020B0500000000000000" pitchFamily="34" charset="0"/>
                <a:cs typeface="Arial-Rounded" panose="020B0500000000000000" pitchFamily="34" charset="0"/>
              </a:rPr>
              <a:t>Voi em thích mặc đẹp và thích được khen xinh. Ở nhà, voi em luôn hỏi anh: “Em có xinh không?”. Voi anh bao giờ cũng khen: “Em xinh lắm!”</a:t>
            </a:r>
          </a:p>
          <a:p>
            <a:pPr lvl="0" algn="just"/>
            <a:r>
              <a:rPr lang="vi-VN" sz="2200" dirty="0">
                <a:solidFill>
                  <a:prstClr val="black"/>
                </a:solidFill>
                <a:latin typeface="Arial-Rounded" panose="020B0500000000000000" pitchFamily="34" charset="0"/>
                <a:ea typeface="Arial-Rounded" panose="020B0500000000000000" pitchFamily="34" charset="0"/>
                <a:cs typeface="Arial-Rounded" panose="020B0500000000000000" pitchFamily="34" charset="0"/>
              </a:rPr>
              <a:t>      Một hôm, gặp hươu, voi em hỏi:</a:t>
            </a:r>
          </a:p>
          <a:p>
            <a:pPr lvl="0" algn="just"/>
            <a:r>
              <a:rPr lang="vi-VN" sz="2200" dirty="0">
                <a:solidFill>
                  <a:prstClr val="black"/>
                </a:solidFill>
                <a:latin typeface="Arial-Rounded" panose="020B0500000000000000" pitchFamily="34" charset="0"/>
                <a:ea typeface="Arial-Rounded" panose="020B0500000000000000" pitchFamily="34" charset="0"/>
                <a:cs typeface="Arial-Rounded" panose="020B0500000000000000" pitchFamily="34" charset="0"/>
              </a:rPr>
              <a:t>      - Em có xinh không?</a:t>
            </a:r>
          </a:p>
          <a:p>
            <a:pPr lvl="0" algn="just"/>
            <a:r>
              <a:rPr lang="vi-VN" sz="2200" dirty="0">
                <a:solidFill>
                  <a:prstClr val="black"/>
                </a:solidFill>
                <a:latin typeface="Arial-Rounded" panose="020B0500000000000000" pitchFamily="34" charset="0"/>
                <a:ea typeface="Arial-Rounded" panose="020B0500000000000000" pitchFamily="34" charset="0"/>
                <a:cs typeface="Arial-Rounded" panose="020B0500000000000000" pitchFamily="34" charset="0"/>
              </a:rPr>
              <a:t>      Hươu ngắm voi rồi lắc đầu:</a:t>
            </a:r>
          </a:p>
          <a:p>
            <a:pPr lvl="0" algn="just"/>
            <a:r>
              <a:rPr lang="vi-VN" sz="2200" dirty="0">
                <a:solidFill>
                  <a:prstClr val="black"/>
                </a:solidFill>
                <a:latin typeface="Arial-Rounded" panose="020B0500000000000000" pitchFamily="34" charset="0"/>
                <a:ea typeface="Arial-Rounded" panose="020B0500000000000000" pitchFamily="34" charset="0"/>
                <a:cs typeface="Arial-Rounded" panose="020B0500000000000000" pitchFamily="34" charset="0"/>
              </a:rPr>
              <a:t>      - Chưa xinh lắm vì em không có đôi sừng giống anh.</a:t>
            </a:r>
          </a:p>
          <a:p>
            <a:pPr lvl="0" algn="just"/>
            <a:r>
              <a:rPr lang="vi-VN" sz="2200" dirty="0">
                <a:solidFill>
                  <a:prstClr val="black"/>
                </a:solidFill>
                <a:latin typeface="Arial-Rounded" panose="020B0500000000000000" pitchFamily="34" charset="0"/>
                <a:ea typeface="Arial-Rounded" panose="020B0500000000000000" pitchFamily="34" charset="0"/>
                <a:cs typeface="Arial-Rounded" panose="020B0500000000000000" pitchFamily="34" charset="0"/>
              </a:rPr>
              <a:t>      Nghe vậy, voi nhặt vài cành cây khô, gài lên đầu rồi đi tiếp.</a:t>
            </a:r>
          </a:p>
          <a:p>
            <a:pPr lvl="0" algn="just"/>
            <a:r>
              <a:rPr lang="vi-VN" sz="2200" dirty="0">
                <a:solidFill>
                  <a:prstClr val="black"/>
                </a:solidFill>
                <a:latin typeface="Arial-Rounded" panose="020B0500000000000000" pitchFamily="34" charset="0"/>
                <a:ea typeface="Arial-Rounded" panose="020B0500000000000000" pitchFamily="34" charset="0"/>
                <a:cs typeface="Arial-Rounded" panose="020B0500000000000000" pitchFamily="34" charset="0"/>
              </a:rPr>
              <a:t>      Gặp dê, voi hỏi:</a:t>
            </a:r>
          </a:p>
          <a:p>
            <a:pPr lvl="0" algn="just"/>
            <a:r>
              <a:rPr lang="vi-VN" sz="2200" dirty="0">
                <a:solidFill>
                  <a:prstClr val="black"/>
                </a:solidFill>
                <a:latin typeface="Arial-Rounded" panose="020B0500000000000000" pitchFamily="34" charset="0"/>
                <a:ea typeface="Arial-Rounded" panose="020B0500000000000000" pitchFamily="34" charset="0"/>
                <a:cs typeface="Arial-Rounded" panose="020B0500000000000000" pitchFamily="34" charset="0"/>
              </a:rPr>
              <a:t>      - Em có xinh không?</a:t>
            </a:r>
          </a:p>
          <a:p>
            <a:pPr lvl="0" algn="just"/>
            <a:r>
              <a:rPr lang="vi-VN" sz="2200" dirty="0">
                <a:solidFill>
                  <a:prstClr val="black"/>
                </a:solidFill>
                <a:latin typeface="Arial-Rounded" panose="020B0500000000000000" pitchFamily="34" charset="0"/>
                <a:ea typeface="Arial-Rounded" panose="020B0500000000000000" pitchFamily="34" charset="0"/>
                <a:cs typeface="Arial-Rounded" panose="020B0500000000000000" pitchFamily="34" charset="0"/>
              </a:rPr>
              <a:t>      - Không, vì cậu không có bộ râu giống tôi.</a:t>
            </a:r>
          </a:p>
          <a:p>
            <a:pPr lvl="0" algn="just"/>
            <a:r>
              <a:rPr lang="vi-VN" sz="2200" dirty="0">
                <a:solidFill>
                  <a:prstClr val="black"/>
                </a:solidFill>
                <a:latin typeface="Arial-Rounded" panose="020B0500000000000000" pitchFamily="34" charset="0"/>
                <a:ea typeface="Arial-Rounded" panose="020B0500000000000000" pitchFamily="34" charset="0"/>
                <a:cs typeface="Arial-Rounded" panose="020B0500000000000000" pitchFamily="34" charset="0"/>
              </a:rPr>
              <a:t>      Voi liền nhổ một khóm cỏ dại bên đường, gắn vào cằm rồi về nhà.</a:t>
            </a:r>
          </a:p>
          <a:p>
            <a:pPr lvl="0" algn="just"/>
            <a:r>
              <a:rPr lang="vi-VN" sz="2200" dirty="0">
                <a:solidFill>
                  <a:prstClr val="black"/>
                </a:solidFill>
                <a:latin typeface="Arial-Rounded" panose="020B0500000000000000" pitchFamily="34" charset="0"/>
                <a:ea typeface="Arial-Rounded" panose="020B0500000000000000" pitchFamily="34" charset="0"/>
                <a:cs typeface="Arial-Rounded" panose="020B0500000000000000" pitchFamily="34" charset="0"/>
              </a:rPr>
              <a:t>      Về nhà với đôi sừng và bộ râu giả, voi em hớn hở hỏi anh:</a:t>
            </a:r>
          </a:p>
          <a:p>
            <a:pPr lvl="0" algn="just"/>
            <a:r>
              <a:rPr lang="vi-VN" sz="2200" dirty="0">
                <a:solidFill>
                  <a:prstClr val="black"/>
                </a:solidFill>
                <a:latin typeface="Arial-Rounded" panose="020B0500000000000000" pitchFamily="34" charset="0"/>
                <a:ea typeface="Arial-Rounded" panose="020B0500000000000000" pitchFamily="34" charset="0"/>
                <a:cs typeface="Arial-Rounded" panose="020B0500000000000000" pitchFamily="34" charset="0"/>
              </a:rPr>
              <a:t>      - Em có xinh hơn không?</a:t>
            </a:r>
          </a:p>
          <a:p>
            <a:pPr lvl="0" algn="just"/>
            <a:r>
              <a:rPr lang="vi-VN" sz="2200" dirty="0">
                <a:solidFill>
                  <a:prstClr val="black"/>
                </a:solidFill>
                <a:latin typeface="Arial-Rounded" panose="020B0500000000000000" pitchFamily="34" charset="0"/>
                <a:ea typeface="Arial-Rounded" panose="020B0500000000000000" pitchFamily="34" charset="0"/>
                <a:cs typeface="Arial-Rounded" panose="020B0500000000000000" pitchFamily="34" charset="0"/>
              </a:rPr>
              <a:t>      Voi anh nói:</a:t>
            </a:r>
          </a:p>
          <a:p>
            <a:pPr lvl="0" algn="just"/>
            <a:r>
              <a:rPr lang="vi-VN" sz="2200" dirty="0">
                <a:solidFill>
                  <a:prstClr val="black"/>
                </a:solidFill>
                <a:latin typeface="Arial-Rounded" panose="020B0500000000000000" pitchFamily="34" charset="0"/>
                <a:ea typeface="Arial-Rounded" panose="020B0500000000000000" pitchFamily="34" charset="0"/>
                <a:cs typeface="Arial-Rounded" panose="020B0500000000000000" pitchFamily="34" charset="0"/>
              </a:rPr>
              <a:t>      - Trời ơi, sao em lại thêm sừng và râu thế này? Xấu lắm!</a:t>
            </a:r>
          </a:p>
          <a:p>
            <a:pPr lvl="0" algn="just"/>
            <a:r>
              <a:rPr lang="vi-VN" sz="2200" dirty="0">
                <a:solidFill>
                  <a:prstClr val="black"/>
                </a:solidFill>
                <a:latin typeface="Arial-Rounded" panose="020B0500000000000000" pitchFamily="34" charset="0"/>
                <a:ea typeface="Arial-Rounded" panose="020B0500000000000000" pitchFamily="34" charset="0"/>
                <a:cs typeface="Arial-Rounded" panose="020B0500000000000000" pitchFamily="34" charset="0"/>
              </a:rPr>
              <a:t>      Voi em ngắm mình trong gương và thấy xấu thật. Sau khi bỏ sừng và râu đi, voi em thấy mình xinh đẹp hẳn lên. Giờ đây, voi em hiểu rằng mình chỉ xinh đẹp khi đúng là voi.</a:t>
            </a:r>
          </a:p>
          <a:p>
            <a:pPr lvl="0" algn="r"/>
            <a:r>
              <a:rPr lang="vi-VN" sz="2200" dirty="0">
                <a:solidFill>
                  <a:prstClr val="black"/>
                </a:solidFill>
                <a:latin typeface="Arial-Rounded" panose="020B0500000000000000" pitchFamily="34" charset="0"/>
                <a:ea typeface="Arial-Rounded" panose="020B0500000000000000" pitchFamily="34" charset="0"/>
                <a:cs typeface="Arial-Rounded" panose="020B0500000000000000" pitchFamily="34" charset="0"/>
              </a:rPr>
              <a:t>(Theo Voi em đi tìm tự tin)</a:t>
            </a:r>
            <a:endParaRPr kumimoji="0" lang="en-US" sz="22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pic>
        <p:nvPicPr>
          <p:cNvPr id="7" name="Picture 6">
            <a:extLst>
              <a:ext uri="{FF2B5EF4-FFF2-40B4-BE49-F238E27FC236}">
                <a16:creationId xmlns:a16="http://schemas.microsoft.com/office/drawing/2014/main" xmlns="" id="{6C5824DD-C439-4F0E-9197-AD1E5BE6B4DB}"/>
              </a:ext>
            </a:extLst>
          </p:cNvPr>
          <p:cNvPicPr>
            <a:picLocks noChangeAspect="1"/>
          </p:cNvPicPr>
          <p:nvPr/>
        </p:nvPicPr>
        <p:blipFill>
          <a:blip r:embed="rId7"/>
          <a:stretch>
            <a:fillRect/>
          </a:stretch>
        </p:blipFill>
        <p:spPr>
          <a:xfrm>
            <a:off x="9144000" y="1687876"/>
            <a:ext cx="2766759" cy="1416271"/>
          </a:xfrm>
          <a:prstGeom prst="rect">
            <a:avLst/>
          </a:prstGeom>
        </p:spPr>
      </p:pic>
      <p:pic>
        <p:nvPicPr>
          <p:cNvPr id="8" name="audio_ Em có xinh không__HTS">
            <a:hlinkClick r:id="" action="ppaction://media"/>
            <a:extLst>
              <a:ext uri="{FF2B5EF4-FFF2-40B4-BE49-F238E27FC236}">
                <a16:creationId xmlns:a16="http://schemas.microsoft.com/office/drawing/2014/main" xmlns="" id="{94F50077-F201-442B-A7E6-83C7FCD33B8D}"/>
              </a:ext>
            </a:extLst>
          </p:cNvPr>
          <p:cNvPicPr>
            <a:picLocks noChangeAspect="1"/>
          </p:cNvPicPr>
          <p:nvPr>
            <a:audioFile r:link="rId2"/>
            <p:extLst>
              <p:ext uri="{DAA4B4D4-6D71-4841-9C94-3DE7FCFB9230}">
                <p14:media xmlns:p14="http://schemas.microsoft.com/office/powerpoint/2010/main" r:embed="rId1"/>
              </p:ext>
            </p:extLst>
          </p:nvPr>
        </p:nvPicPr>
        <p:blipFill>
          <a:blip r:embed="rId8"/>
          <a:stretch>
            <a:fillRect/>
          </a:stretch>
        </p:blipFill>
        <p:spPr>
          <a:xfrm>
            <a:off x="10121684" y="63827"/>
            <a:ext cx="487363" cy="487363"/>
          </a:xfrm>
          <a:prstGeom prst="rect">
            <a:avLst/>
          </a:prstGeom>
        </p:spPr>
      </p:pic>
    </p:spTree>
    <p:extLst>
      <p:ext uri="{BB962C8B-B14F-4D97-AF65-F5344CB8AC3E}">
        <p14:creationId xmlns:p14="http://schemas.microsoft.com/office/powerpoint/2010/main" val="10404105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p:cTn id="12" dur="500" fill="hold"/>
                                        <p:tgtEl>
                                          <p:spTgt spid="4"/>
                                        </p:tgtEl>
                                        <p:attrNameLst>
                                          <p:attrName>ppt_w</p:attrName>
                                        </p:attrNameLst>
                                      </p:cBhvr>
                                      <p:tavLst>
                                        <p:tav tm="0">
                                          <p:val>
                                            <p:fltVal val="0"/>
                                          </p:val>
                                        </p:tav>
                                        <p:tav tm="100000">
                                          <p:val>
                                            <p:strVal val="#ppt_w"/>
                                          </p:val>
                                        </p:tav>
                                      </p:tavLst>
                                    </p:anim>
                                    <p:anim calcmode="lin" valueType="num">
                                      <p:cBhvr>
                                        <p:cTn id="13" dur="500" fill="hold"/>
                                        <p:tgtEl>
                                          <p:spTgt spid="4"/>
                                        </p:tgtEl>
                                        <p:attrNameLst>
                                          <p:attrName>ppt_h</p:attrName>
                                        </p:attrNameLst>
                                      </p:cBhvr>
                                      <p:tavLst>
                                        <p:tav tm="0">
                                          <p:val>
                                            <p:fltVal val="0"/>
                                          </p:val>
                                        </p:tav>
                                        <p:tav tm="100000">
                                          <p:val>
                                            <p:strVal val="#ppt_h"/>
                                          </p:val>
                                        </p:tav>
                                      </p:tavLst>
                                    </p:anim>
                                    <p:animEffect transition="in" filter="fade">
                                      <p:cBhvr>
                                        <p:cTn id="14" dur="500"/>
                                        <p:tgtEl>
                                          <p:spTgt spid="4"/>
                                        </p:tgtEl>
                                      </p:cBhvr>
                                    </p:animEffect>
                                  </p:childTnLst>
                                </p:cTn>
                              </p:par>
                            </p:childTnLst>
                          </p:cTn>
                        </p:par>
                        <p:par>
                          <p:cTn id="15" fill="hold">
                            <p:stCondLst>
                              <p:cond delay="500"/>
                            </p:stCondLst>
                            <p:childTnLst>
                              <p:par>
                                <p:cTn id="16" presetID="1" presetClass="mediacall" presetSubtype="0" fill="hold" nodeType="afterEffect">
                                  <p:stCondLst>
                                    <p:cond delay="0"/>
                                  </p:stCondLst>
                                  <p:childTnLst>
                                    <p:cmd type="call" cmd="playFrom(0.0)">
                                      <p:cBhvr>
                                        <p:cTn id="17" dur="95764" fill="hold"/>
                                        <p:tgtEl>
                                          <p:spTgt spid="8"/>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18" fill="hold" display="0">
                  <p:stCondLst>
                    <p:cond delay="indefinite"/>
                  </p:stCondLst>
                  <p:endCondLst>
                    <p:cond evt="onStopAudio" delay="0">
                      <p:tgtEl>
                        <p:sldTgt/>
                      </p:tgtEl>
                    </p:cond>
                  </p:endCondLst>
                </p:cTn>
                <p:tgtEl>
                  <p:spTgt spid="8"/>
                </p:tgtEl>
              </p:cMediaNode>
            </p:audio>
          </p:childTnLst>
        </p:cTn>
      </p:par>
    </p:tnLst>
    <p:bldLst>
      <p:bldP spid="2" grpId="0" animBg="1"/>
      <p:bldP spid="4"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 name="图片 22">
            <a:extLst>
              <a:ext uri="{FF2B5EF4-FFF2-40B4-BE49-F238E27FC236}">
                <a16:creationId xmlns:a16="http://schemas.microsoft.com/office/drawing/2014/main" xmlns="" id="{C432D325-9041-614E-B121-2883E358D2CA}"/>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flipH="1">
            <a:off x="191808" y="-45710"/>
            <a:ext cx="844272" cy="1193800"/>
          </a:xfrm>
          <a:prstGeom prst="rect">
            <a:avLst/>
          </a:prstGeom>
        </p:spPr>
      </p:pic>
      <p:sp>
        <p:nvSpPr>
          <p:cNvPr id="2" name="Rectangle: Rounded Corners 1">
            <a:extLst>
              <a:ext uri="{FF2B5EF4-FFF2-40B4-BE49-F238E27FC236}">
                <a16:creationId xmlns:a16="http://schemas.microsoft.com/office/drawing/2014/main" xmlns="" id="{CB044157-FBFC-45DE-AE77-CC70A71BC2E3}"/>
              </a:ext>
            </a:extLst>
          </p:cNvPr>
          <p:cNvSpPr/>
          <p:nvPr/>
        </p:nvSpPr>
        <p:spPr>
          <a:xfrm>
            <a:off x="3630967" y="115411"/>
            <a:ext cx="5797118" cy="487364"/>
          </a:xfrm>
          <a:prstGeom prst="roundRect">
            <a:avLst/>
          </a:prstGeom>
        </p:spPr>
        <p:style>
          <a:lnRef idx="2">
            <a:schemeClr val="accent5"/>
          </a:lnRef>
          <a:fillRef idx="1">
            <a:schemeClr val="lt1"/>
          </a:fillRef>
          <a:effectRef idx="0">
            <a:schemeClr val="accent5"/>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err="1">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Em</a:t>
            </a:r>
            <a:r>
              <a:rPr kumimoji="0" lang="en-US" sz="4000" b="0" i="0" u="none" strike="noStrike" kern="1200" cap="none" spc="0" normalizeH="0" baseline="0" noProof="0" dirty="0">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4000" b="0" i="0" u="none" strike="noStrike" kern="1200" cap="none" spc="0" normalizeH="0" baseline="0" noProof="0" dirty="0" err="1">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có</a:t>
            </a:r>
            <a:r>
              <a:rPr kumimoji="0" lang="en-US" sz="4000" b="0" i="0" u="none" strike="noStrike" kern="1200" cap="none" spc="0" normalizeH="0" baseline="0" noProof="0" dirty="0">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4000" b="0" i="0" u="none" strike="noStrike" kern="1200" cap="none" spc="0" normalizeH="0" baseline="0" noProof="0" dirty="0" err="1">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xinh</a:t>
            </a:r>
            <a:r>
              <a:rPr kumimoji="0" lang="en-US" sz="4000" b="0" i="0" u="none" strike="noStrike" kern="1200" cap="none" spc="0" normalizeH="0" baseline="0" noProof="0" dirty="0">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4000" b="0" i="0" u="none" strike="noStrike" kern="1200" cap="none" spc="0" normalizeH="0" baseline="0" noProof="0" dirty="0" err="1">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không</a:t>
            </a:r>
            <a:r>
              <a:rPr kumimoji="0" lang="en-US" sz="4000" b="0" i="0" u="none" strike="noStrike" kern="1200" cap="none" spc="0" normalizeH="0" baseline="0" noProof="0" dirty="0">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a:t>
            </a:r>
          </a:p>
        </p:txBody>
      </p:sp>
      <p:sp>
        <p:nvSpPr>
          <p:cNvPr id="4" name="Rectangle: Rounded Corners 3">
            <a:extLst>
              <a:ext uri="{FF2B5EF4-FFF2-40B4-BE49-F238E27FC236}">
                <a16:creationId xmlns:a16="http://schemas.microsoft.com/office/drawing/2014/main" xmlns="" id="{3CCC1427-5E34-4F7A-A0F5-85EFCA61B10A}"/>
              </a:ext>
            </a:extLst>
          </p:cNvPr>
          <p:cNvSpPr/>
          <p:nvPr/>
        </p:nvSpPr>
        <p:spPr>
          <a:xfrm>
            <a:off x="0" y="719339"/>
            <a:ext cx="12192000" cy="6138662"/>
          </a:xfrm>
          <a:prstGeom prst="roundRect">
            <a:avLst/>
          </a:prstGeom>
        </p:spPr>
        <p:style>
          <a:lnRef idx="2">
            <a:schemeClr val="accent5"/>
          </a:lnRef>
          <a:fillRef idx="1">
            <a:schemeClr val="lt1"/>
          </a:fillRef>
          <a:effectRef idx="0">
            <a:schemeClr val="accent5"/>
          </a:effectRef>
          <a:fontRef idx="minor">
            <a:schemeClr val="dk1"/>
          </a:fontRef>
        </p:style>
        <p:txBody>
          <a:bodyPr rtlCol="0" anchor="ct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2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2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vi-VN" sz="22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Voi em thích mặc đẹp và thích được khen xinh. Ở nhà, voi em luôn hỏi anh: “Em có xinh không?”. Voi anh bao giờ cũng khen: “Em xinh lắm!”</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2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Một hôm, gặp hươu, voi em hỏi:</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2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 Em có xinh không?</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2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Hươu ngắm voi rồi lắc đầu:</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2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 Chưa xinh lắm vì em không có đôi sừng giống anh.</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2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Nghe vậy, voi nhặt vài cành cây khô, gài lên đầu rồi đi tiếp.</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2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Gặp dê, voi hỏi:</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2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 Em có xinh không?</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2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 Không, vì cậu không có bộ râu giống tôi.</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2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Voi liền nhổ một khóm cỏ dại bên đường, gắn vào cằm rồi về nhà.</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2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Về nhà với đôi sừng và bộ râu giả, voi em hớn hở hỏi anh:</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2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 Em có xinh hơn không?</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2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Voi anh nói:</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2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 Trời ơi, sao em lại thêm sừng và râu thế này? Xấu lắm!</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2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Voi em ngắm mình trong gương và thấy xấu thật. Sau khi bỏ sừng và râu đi, voi em thấy mình xinh đẹp hẳn lên. Giờ đây, voi em hiểu rằng mình chỉ xinh đẹp khi đúng là voi.</a:t>
            </a: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vi-VN" sz="22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(Theo Voi em đi tìm tự tin)</a:t>
            </a:r>
            <a:endParaRPr kumimoji="0" lang="en-US" sz="22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
        <p:nvSpPr>
          <p:cNvPr id="12" name="Rectangle: Rounded Corners 11">
            <a:extLst>
              <a:ext uri="{FF2B5EF4-FFF2-40B4-BE49-F238E27FC236}">
                <a16:creationId xmlns:a16="http://schemas.microsoft.com/office/drawing/2014/main" xmlns="" id="{3269D58D-4CDA-4913-A440-54F9E0658B54}"/>
              </a:ext>
            </a:extLst>
          </p:cNvPr>
          <p:cNvSpPr/>
          <p:nvPr/>
        </p:nvSpPr>
        <p:spPr>
          <a:xfrm>
            <a:off x="281240" y="811201"/>
            <a:ext cx="11718951" cy="3332251"/>
          </a:xfrm>
          <a:prstGeom prst="roundRect">
            <a:avLst/>
          </a:prstGeom>
          <a:noFill/>
          <a:ln w="38100">
            <a:solidFill>
              <a:srgbClr val="FF0000"/>
            </a:solidFill>
            <a:prstDash val="dash"/>
          </a:ln>
        </p:spPr>
        <p:style>
          <a:lnRef idx="2">
            <a:schemeClr val="accent4"/>
          </a:lnRef>
          <a:fillRef idx="1">
            <a:schemeClr val="lt1"/>
          </a:fillRef>
          <a:effectRef idx="0">
            <a:schemeClr val="accent4"/>
          </a:effectRef>
          <a:fontRef idx="minor">
            <a:schemeClr val="dk1"/>
          </a:fontRef>
        </p:style>
        <p:txBody>
          <a:bodyPr rtlCol="0" anchor="ctr"/>
          <a:lstStyle/>
          <a:p>
            <a:pPr algn="ctr"/>
            <a:endParaRPr lang="en-US"/>
          </a:p>
        </p:txBody>
      </p:sp>
      <p:sp>
        <p:nvSpPr>
          <p:cNvPr id="13" name="Rectangle: Rounded Corners 12">
            <a:extLst>
              <a:ext uri="{FF2B5EF4-FFF2-40B4-BE49-F238E27FC236}">
                <a16:creationId xmlns:a16="http://schemas.microsoft.com/office/drawing/2014/main" xmlns="" id="{C1FD1865-7312-48C6-A93E-8E007CFFDFC9}"/>
              </a:ext>
            </a:extLst>
          </p:cNvPr>
          <p:cNvSpPr/>
          <p:nvPr/>
        </p:nvSpPr>
        <p:spPr>
          <a:xfrm>
            <a:off x="191808" y="4224607"/>
            <a:ext cx="11718950" cy="2291603"/>
          </a:xfrm>
          <a:prstGeom prst="roundRect">
            <a:avLst/>
          </a:prstGeom>
          <a:noFill/>
          <a:ln w="38100">
            <a:solidFill>
              <a:srgbClr val="FF0000"/>
            </a:solidFill>
            <a:prstDash val="dash"/>
          </a:ln>
        </p:spPr>
        <p:style>
          <a:lnRef idx="2">
            <a:schemeClr val="accent4"/>
          </a:lnRef>
          <a:fillRef idx="1">
            <a:schemeClr val="lt1"/>
          </a:fillRef>
          <a:effectRef idx="0">
            <a:schemeClr val="accent4"/>
          </a:effectRef>
          <a:fontRef idx="minor">
            <a:schemeClr val="dk1"/>
          </a:fontRef>
        </p:style>
        <p:txBody>
          <a:bodyPr rtlCol="0" anchor="ctr"/>
          <a:lstStyle/>
          <a:p>
            <a:pPr algn="ctr"/>
            <a:endParaRPr lang="en-US"/>
          </a:p>
        </p:txBody>
      </p:sp>
      <p:pic>
        <p:nvPicPr>
          <p:cNvPr id="14" name="Picture 13">
            <a:extLst>
              <a:ext uri="{FF2B5EF4-FFF2-40B4-BE49-F238E27FC236}">
                <a16:creationId xmlns:a16="http://schemas.microsoft.com/office/drawing/2014/main" xmlns="" id="{8A0667EC-D85B-47E0-84A2-681D6783B87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6088" y="811201"/>
            <a:ext cx="406360" cy="384000"/>
          </a:xfrm>
          <a:prstGeom prst="rect">
            <a:avLst/>
          </a:prstGeom>
        </p:spPr>
      </p:pic>
      <p:pic>
        <p:nvPicPr>
          <p:cNvPr id="16" name="Picture 15">
            <a:extLst>
              <a:ext uri="{FF2B5EF4-FFF2-40B4-BE49-F238E27FC236}">
                <a16:creationId xmlns:a16="http://schemas.microsoft.com/office/drawing/2014/main" xmlns="" id="{DE2CFC33-824E-43FC-ABE2-4604827FBFA8}"/>
              </a:ext>
            </a:extLst>
          </p:cNvPr>
          <p:cNvPicPr>
            <a:picLocks noChangeAspect="1"/>
          </p:cNvPicPr>
          <p:nvPr/>
        </p:nvPicPr>
        <p:blipFill>
          <a:blip r:embed="rId5">
            <a:duotone>
              <a:schemeClr val="accent6">
                <a:shade val="45000"/>
                <a:satMod val="135000"/>
              </a:schemeClr>
              <a:prstClr val="white"/>
            </a:duotone>
            <a:extLst>
              <a:ext uri="{BEBA8EAE-BF5A-486C-A8C5-ECC9F3942E4B}">
                <a14:imgProps xmlns:a14="http://schemas.microsoft.com/office/drawing/2010/main">
                  <a14:imgLayer r:embed="rId6">
                    <a14:imgEffect>
                      <a14:sharpenSoften amount="50000"/>
                    </a14:imgEffect>
                    <a14:imgEffect>
                      <a14:colorTemperature colorTemp="4700"/>
                    </a14:imgEffect>
                    <a14:imgEffect>
                      <a14:saturation sat="0"/>
                    </a14:imgEffect>
                  </a14:imgLayer>
                </a14:imgProps>
              </a:ext>
              <a:ext uri="{28A0092B-C50C-407E-A947-70E740481C1C}">
                <a14:useLocalDpi xmlns:a14="http://schemas.microsoft.com/office/drawing/2010/main" val="0"/>
              </a:ext>
            </a:extLst>
          </a:blip>
          <a:stretch>
            <a:fillRect/>
          </a:stretch>
        </p:blipFill>
        <p:spPr>
          <a:xfrm>
            <a:off x="0" y="3962977"/>
            <a:ext cx="384000" cy="384000"/>
          </a:xfrm>
          <a:prstGeom prst="rect">
            <a:avLst/>
          </a:prstGeom>
        </p:spPr>
      </p:pic>
    </p:spTree>
    <p:extLst>
      <p:ext uri="{BB962C8B-B14F-4D97-AF65-F5344CB8AC3E}">
        <p14:creationId xmlns:p14="http://schemas.microsoft.com/office/powerpoint/2010/main" val="10348553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1000"/>
                                        <p:tgtEl>
                                          <p:spTgt spid="12"/>
                                        </p:tgtEl>
                                      </p:cBhvr>
                                    </p:animEffect>
                                    <p:anim calcmode="lin" valueType="num">
                                      <p:cBhvr>
                                        <p:cTn id="8" dur="1000" fill="hold"/>
                                        <p:tgtEl>
                                          <p:spTgt spid="12"/>
                                        </p:tgtEl>
                                        <p:attrNameLst>
                                          <p:attrName>ppt_x</p:attrName>
                                        </p:attrNameLst>
                                      </p:cBhvr>
                                      <p:tavLst>
                                        <p:tav tm="0">
                                          <p:val>
                                            <p:strVal val="#ppt_x"/>
                                          </p:val>
                                        </p:tav>
                                        <p:tav tm="100000">
                                          <p:val>
                                            <p:strVal val="#ppt_x"/>
                                          </p:val>
                                        </p:tav>
                                      </p:tavLst>
                                    </p:anim>
                                    <p:anim calcmode="lin" valueType="num">
                                      <p:cBhvr>
                                        <p:cTn id="9" dur="1000" fill="hold"/>
                                        <p:tgtEl>
                                          <p:spTgt spid="12"/>
                                        </p:tgtEl>
                                        <p:attrNameLst>
                                          <p:attrName>ppt_y</p:attrName>
                                        </p:attrNameLst>
                                      </p:cBhvr>
                                      <p:tavLst>
                                        <p:tav tm="0">
                                          <p:val>
                                            <p:strVal val="#ppt_y+.1"/>
                                          </p:val>
                                        </p:tav>
                                        <p:tav tm="100000">
                                          <p:val>
                                            <p:strVal val="#ppt_y"/>
                                          </p:val>
                                        </p:tav>
                                      </p:tavLst>
                                    </p:anim>
                                  </p:childTnLst>
                                </p:cTn>
                              </p:par>
                              <p:par>
                                <p:cTn id="10" presetID="53" presetClass="entr" presetSubtype="16" fill="hold" nodeType="withEffect">
                                  <p:stCondLst>
                                    <p:cond delay="0"/>
                                  </p:stCondLst>
                                  <p:childTnLst>
                                    <p:set>
                                      <p:cBhvr>
                                        <p:cTn id="11" dur="1" fill="hold">
                                          <p:stCondLst>
                                            <p:cond delay="0"/>
                                          </p:stCondLst>
                                        </p:cTn>
                                        <p:tgtEl>
                                          <p:spTgt spid="14"/>
                                        </p:tgtEl>
                                        <p:attrNameLst>
                                          <p:attrName>style.visibility</p:attrName>
                                        </p:attrNameLst>
                                      </p:cBhvr>
                                      <p:to>
                                        <p:strVal val="visible"/>
                                      </p:to>
                                    </p:set>
                                    <p:anim calcmode="lin" valueType="num">
                                      <p:cBhvr>
                                        <p:cTn id="12" dur="500" fill="hold"/>
                                        <p:tgtEl>
                                          <p:spTgt spid="14"/>
                                        </p:tgtEl>
                                        <p:attrNameLst>
                                          <p:attrName>ppt_w</p:attrName>
                                        </p:attrNameLst>
                                      </p:cBhvr>
                                      <p:tavLst>
                                        <p:tav tm="0">
                                          <p:val>
                                            <p:fltVal val="0"/>
                                          </p:val>
                                        </p:tav>
                                        <p:tav tm="100000">
                                          <p:val>
                                            <p:strVal val="#ppt_w"/>
                                          </p:val>
                                        </p:tav>
                                      </p:tavLst>
                                    </p:anim>
                                    <p:anim calcmode="lin" valueType="num">
                                      <p:cBhvr>
                                        <p:cTn id="13" dur="500" fill="hold"/>
                                        <p:tgtEl>
                                          <p:spTgt spid="14"/>
                                        </p:tgtEl>
                                        <p:attrNameLst>
                                          <p:attrName>ppt_h</p:attrName>
                                        </p:attrNameLst>
                                      </p:cBhvr>
                                      <p:tavLst>
                                        <p:tav tm="0">
                                          <p:val>
                                            <p:fltVal val="0"/>
                                          </p:val>
                                        </p:tav>
                                        <p:tav tm="100000">
                                          <p:val>
                                            <p:strVal val="#ppt_h"/>
                                          </p:val>
                                        </p:tav>
                                      </p:tavLst>
                                    </p:anim>
                                    <p:animEffect transition="in" filter="fade">
                                      <p:cBhvr>
                                        <p:cTn id="14" dur="500"/>
                                        <p:tgtEl>
                                          <p:spTgt spid="14"/>
                                        </p:tgtEl>
                                      </p:cBhvr>
                                    </p:animEffect>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13"/>
                                        </p:tgtEl>
                                        <p:attrNameLst>
                                          <p:attrName>style.visibility</p:attrName>
                                        </p:attrNameLst>
                                      </p:cBhvr>
                                      <p:to>
                                        <p:strVal val="visible"/>
                                      </p:to>
                                    </p:set>
                                    <p:animEffect transition="in" filter="fade">
                                      <p:cBhvr>
                                        <p:cTn id="19" dur="1000"/>
                                        <p:tgtEl>
                                          <p:spTgt spid="13"/>
                                        </p:tgtEl>
                                      </p:cBhvr>
                                    </p:animEffect>
                                    <p:anim calcmode="lin" valueType="num">
                                      <p:cBhvr>
                                        <p:cTn id="20" dur="1000" fill="hold"/>
                                        <p:tgtEl>
                                          <p:spTgt spid="13"/>
                                        </p:tgtEl>
                                        <p:attrNameLst>
                                          <p:attrName>ppt_x</p:attrName>
                                        </p:attrNameLst>
                                      </p:cBhvr>
                                      <p:tavLst>
                                        <p:tav tm="0">
                                          <p:val>
                                            <p:strVal val="#ppt_x"/>
                                          </p:val>
                                        </p:tav>
                                        <p:tav tm="100000">
                                          <p:val>
                                            <p:strVal val="#ppt_x"/>
                                          </p:val>
                                        </p:tav>
                                      </p:tavLst>
                                    </p:anim>
                                    <p:anim calcmode="lin" valueType="num">
                                      <p:cBhvr>
                                        <p:cTn id="21" dur="1000" fill="hold"/>
                                        <p:tgtEl>
                                          <p:spTgt spid="13"/>
                                        </p:tgtEl>
                                        <p:attrNameLst>
                                          <p:attrName>ppt_y</p:attrName>
                                        </p:attrNameLst>
                                      </p:cBhvr>
                                      <p:tavLst>
                                        <p:tav tm="0">
                                          <p:val>
                                            <p:strVal val="#ppt_y+.1"/>
                                          </p:val>
                                        </p:tav>
                                        <p:tav tm="100000">
                                          <p:val>
                                            <p:strVal val="#ppt_y"/>
                                          </p:val>
                                        </p:tav>
                                      </p:tavLst>
                                    </p:anim>
                                  </p:childTnLst>
                                </p:cTn>
                              </p:par>
                              <p:par>
                                <p:cTn id="22" presetID="53" presetClass="entr" presetSubtype="16" fill="hold" nodeType="withEffect">
                                  <p:stCondLst>
                                    <p:cond delay="0"/>
                                  </p:stCondLst>
                                  <p:childTnLst>
                                    <p:set>
                                      <p:cBhvr>
                                        <p:cTn id="23" dur="1" fill="hold">
                                          <p:stCondLst>
                                            <p:cond delay="0"/>
                                          </p:stCondLst>
                                        </p:cTn>
                                        <p:tgtEl>
                                          <p:spTgt spid="16"/>
                                        </p:tgtEl>
                                        <p:attrNameLst>
                                          <p:attrName>style.visibility</p:attrName>
                                        </p:attrNameLst>
                                      </p:cBhvr>
                                      <p:to>
                                        <p:strVal val="visible"/>
                                      </p:to>
                                    </p:set>
                                    <p:anim calcmode="lin" valueType="num">
                                      <p:cBhvr>
                                        <p:cTn id="24" dur="500" fill="hold"/>
                                        <p:tgtEl>
                                          <p:spTgt spid="16"/>
                                        </p:tgtEl>
                                        <p:attrNameLst>
                                          <p:attrName>ppt_w</p:attrName>
                                        </p:attrNameLst>
                                      </p:cBhvr>
                                      <p:tavLst>
                                        <p:tav tm="0">
                                          <p:val>
                                            <p:fltVal val="0"/>
                                          </p:val>
                                        </p:tav>
                                        <p:tav tm="100000">
                                          <p:val>
                                            <p:strVal val="#ppt_w"/>
                                          </p:val>
                                        </p:tav>
                                      </p:tavLst>
                                    </p:anim>
                                    <p:anim calcmode="lin" valueType="num">
                                      <p:cBhvr>
                                        <p:cTn id="25" dur="500" fill="hold"/>
                                        <p:tgtEl>
                                          <p:spTgt spid="16"/>
                                        </p:tgtEl>
                                        <p:attrNameLst>
                                          <p:attrName>ppt_h</p:attrName>
                                        </p:attrNameLst>
                                      </p:cBhvr>
                                      <p:tavLst>
                                        <p:tav tm="0">
                                          <p:val>
                                            <p:fltVal val="0"/>
                                          </p:val>
                                        </p:tav>
                                        <p:tav tm="100000">
                                          <p:val>
                                            <p:strVal val="#ppt_h"/>
                                          </p:val>
                                        </p:tav>
                                      </p:tavLst>
                                    </p:anim>
                                    <p:animEffect transition="in" filter="fade">
                                      <p:cBhvr>
                                        <p:cTn id="26"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 name="图片 22">
            <a:extLst>
              <a:ext uri="{FF2B5EF4-FFF2-40B4-BE49-F238E27FC236}">
                <a16:creationId xmlns:a16="http://schemas.microsoft.com/office/drawing/2014/main" xmlns="" id="{C432D325-9041-614E-B121-2883E358D2CA}"/>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flipH="1">
            <a:off x="191808" y="-45710"/>
            <a:ext cx="844272" cy="1193800"/>
          </a:xfrm>
          <a:prstGeom prst="rect">
            <a:avLst/>
          </a:prstGeom>
        </p:spPr>
      </p:pic>
      <p:sp>
        <p:nvSpPr>
          <p:cNvPr id="2" name="Rectangle: Rounded Corners 1">
            <a:extLst>
              <a:ext uri="{FF2B5EF4-FFF2-40B4-BE49-F238E27FC236}">
                <a16:creationId xmlns:a16="http://schemas.microsoft.com/office/drawing/2014/main" xmlns="" id="{CB044157-FBFC-45DE-AE77-CC70A71BC2E3}"/>
              </a:ext>
            </a:extLst>
          </p:cNvPr>
          <p:cNvSpPr/>
          <p:nvPr/>
        </p:nvSpPr>
        <p:spPr>
          <a:xfrm>
            <a:off x="3630967" y="115411"/>
            <a:ext cx="5797118" cy="487364"/>
          </a:xfrm>
          <a:prstGeom prst="roundRect">
            <a:avLst/>
          </a:prstGeom>
        </p:spPr>
        <p:style>
          <a:lnRef idx="2">
            <a:schemeClr val="accent5"/>
          </a:lnRef>
          <a:fillRef idx="1">
            <a:schemeClr val="lt1"/>
          </a:fillRef>
          <a:effectRef idx="0">
            <a:schemeClr val="accent5"/>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err="1">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Em</a:t>
            </a:r>
            <a:r>
              <a:rPr kumimoji="0" lang="en-US" sz="4000" b="0" i="0" u="none" strike="noStrike" kern="1200" cap="none" spc="0" normalizeH="0" baseline="0" noProof="0" dirty="0">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4000" b="0" i="0" u="none" strike="noStrike" kern="1200" cap="none" spc="0" normalizeH="0" baseline="0" noProof="0" dirty="0" err="1">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có</a:t>
            </a:r>
            <a:r>
              <a:rPr kumimoji="0" lang="en-US" sz="4000" b="0" i="0" u="none" strike="noStrike" kern="1200" cap="none" spc="0" normalizeH="0" baseline="0" noProof="0" dirty="0">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4000" b="0" i="0" u="none" strike="noStrike" kern="1200" cap="none" spc="0" normalizeH="0" baseline="0" noProof="0" dirty="0" err="1">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xinh</a:t>
            </a:r>
            <a:r>
              <a:rPr kumimoji="0" lang="en-US" sz="4000" b="0" i="0" u="none" strike="noStrike" kern="1200" cap="none" spc="0" normalizeH="0" baseline="0" noProof="0" dirty="0">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4000" b="0" i="0" u="none" strike="noStrike" kern="1200" cap="none" spc="0" normalizeH="0" baseline="0" noProof="0" dirty="0" err="1">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không</a:t>
            </a:r>
            <a:r>
              <a:rPr kumimoji="0" lang="en-US" sz="4000" b="0" i="0" u="none" strike="noStrike" kern="1200" cap="none" spc="0" normalizeH="0" baseline="0" noProof="0" dirty="0">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a:t>
            </a:r>
          </a:p>
        </p:txBody>
      </p:sp>
      <p:sp>
        <p:nvSpPr>
          <p:cNvPr id="4" name="Rectangle: Rounded Corners 3">
            <a:extLst>
              <a:ext uri="{FF2B5EF4-FFF2-40B4-BE49-F238E27FC236}">
                <a16:creationId xmlns:a16="http://schemas.microsoft.com/office/drawing/2014/main" xmlns="" id="{3CCC1427-5E34-4F7A-A0F5-85EFCA61B10A}"/>
              </a:ext>
            </a:extLst>
          </p:cNvPr>
          <p:cNvSpPr/>
          <p:nvPr/>
        </p:nvSpPr>
        <p:spPr>
          <a:xfrm>
            <a:off x="0" y="719339"/>
            <a:ext cx="12192000" cy="6138662"/>
          </a:xfrm>
          <a:prstGeom prst="roundRect">
            <a:avLst/>
          </a:prstGeom>
        </p:spPr>
        <p:style>
          <a:lnRef idx="2">
            <a:schemeClr val="accent5"/>
          </a:lnRef>
          <a:fillRef idx="1">
            <a:schemeClr val="lt1"/>
          </a:fillRef>
          <a:effectRef idx="0">
            <a:schemeClr val="accent5"/>
          </a:effectRef>
          <a:fontRef idx="minor">
            <a:schemeClr val="dk1"/>
          </a:fontRef>
        </p:style>
        <p:txBody>
          <a:bodyPr rtlCol="0" anchor="ct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2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2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vi-VN" sz="22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Voi em thích mặc đẹp và thích được khen xinh. Ở nhà, voi em luôn hỏi anh: “Em có xinh không?”. Voi anh bao giờ cũng khen: “Em xinh lắm!”</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2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Một hôm, gặp hươu, voi em hỏi:</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2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 Em có xinh không?</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2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Hươu ngắm voi rồi lắc đầu:</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2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 Chưa xinh lắm vì em không có đôi sừng giống anh.</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2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Nghe vậy, voi nhặt vài cành cây khô, gài lên đầu rồi đi tiếp.</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2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Gặp dê, voi hỏi:</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2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 Em có xinh không?</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2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 Không, vì cậu không có bộ râu giống tôi.</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2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Voi liền nhổ một khóm cỏ dại bên đường, gắn vào cằm rồi về nhà.</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2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Về nhà với đôi sừng và bộ râu giả, voi em hớn hở hỏi anh:</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2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 Em có xinh hơn không?</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2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Voi anh nói:</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2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 Trời ơi, sao em lại thêm sừng và râu thế này? Xấu lắm!</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2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Voi em ngắm mình trong gương và thấy xấu thật. Sau khi bỏ sừng và râu đi, voi em thấy mình xinh đẹp hẳn lên. Giờ đây, voi em hiểu rằng mình chỉ xinh đẹp khi đúng là voi.</a:t>
            </a: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vi-VN" sz="22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(Theo Voi em đi tìm tự tin)</a:t>
            </a:r>
            <a:r>
              <a:rPr kumimoji="0" lang="en-US" sz="22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p>
        </p:txBody>
      </p:sp>
      <p:grpSp>
        <p:nvGrpSpPr>
          <p:cNvPr id="9" name="Group 8">
            <a:extLst>
              <a:ext uri="{FF2B5EF4-FFF2-40B4-BE49-F238E27FC236}">
                <a16:creationId xmlns:a16="http://schemas.microsoft.com/office/drawing/2014/main" xmlns="" id="{B665C216-8385-4AE1-A602-F00AA5D1EE7A}"/>
              </a:ext>
            </a:extLst>
          </p:cNvPr>
          <p:cNvGrpSpPr/>
          <p:nvPr/>
        </p:nvGrpSpPr>
        <p:grpSpPr>
          <a:xfrm>
            <a:off x="2050361" y="6605233"/>
            <a:ext cx="3056212" cy="513019"/>
            <a:chOff x="708943" y="6036921"/>
            <a:chExt cx="5825836" cy="723082"/>
          </a:xfrm>
        </p:grpSpPr>
        <p:sp>
          <p:nvSpPr>
            <p:cNvPr id="10" name="TextBox 9">
              <a:extLst>
                <a:ext uri="{FF2B5EF4-FFF2-40B4-BE49-F238E27FC236}">
                  <a16:creationId xmlns:a16="http://schemas.microsoft.com/office/drawing/2014/main" xmlns="" id="{2F4A13AA-A149-4029-B1BA-083EC889FF54}"/>
                </a:ext>
              </a:extLst>
            </p:cNvPr>
            <p:cNvSpPr txBox="1"/>
            <p:nvPr/>
          </p:nvSpPr>
          <p:spPr>
            <a:xfrm>
              <a:off x="708943" y="6110866"/>
              <a:ext cx="5825836" cy="649137"/>
            </a:xfrm>
            <a:prstGeom prst="roundRect">
              <a:avLst>
                <a:gd name="adj" fmla="val 50000"/>
              </a:avLst>
            </a:prstGeom>
            <a:solidFill>
              <a:srgbClr val="F15A88"/>
            </a:solidFill>
          </p:spPr>
          <p:txBody>
            <a:bodyPr wrap="square" lIns="91403" tIns="45702" rIns="91403" bIns="45702"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white"/>
                </a:solidFill>
                <a:effectLst/>
                <a:uLnTx/>
                <a:uFillTx/>
                <a:latin typeface="Arial-Rounded" pitchFamily="34" charset="0"/>
                <a:ea typeface="Arial-Rounded" pitchFamily="34" charset="0"/>
                <a:cs typeface="Arial-Rounded" pitchFamily="34" charset="0"/>
              </a:endParaRPr>
            </a:p>
          </p:txBody>
        </p:sp>
        <p:sp>
          <p:nvSpPr>
            <p:cNvPr id="11" name="TextBox 10">
              <a:extLst>
                <a:ext uri="{FF2B5EF4-FFF2-40B4-BE49-F238E27FC236}">
                  <a16:creationId xmlns:a16="http://schemas.microsoft.com/office/drawing/2014/main" xmlns="" id="{5E1BC20F-141B-45C6-A187-EEB5778412BC}"/>
                </a:ext>
              </a:extLst>
            </p:cNvPr>
            <p:cNvSpPr txBox="1"/>
            <p:nvPr/>
          </p:nvSpPr>
          <p:spPr>
            <a:xfrm>
              <a:off x="1038167" y="6036921"/>
              <a:ext cx="5167387" cy="400110"/>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000" err="1">
                  <a:solidFill>
                    <a:prstClr val="white"/>
                  </a:solidFill>
                  <a:latin typeface="Arial-Rounded" pitchFamily="34" charset="0"/>
                  <a:ea typeface="Arial-Rounded" pitchFamily="34" charset="0"/>
                  <a:cs typeface="Arial-Rounded" pitchFamily="34" charset="0"/>
                </a:rPr>
                <a:t>Đọc</a:t>
              </a:r>
              <a:r>
                <a:rPr lang="en-US" sz="2000">
                  <a:solidFill>
                    <a:prstClr val="white"/>
                  </a:solidFill>
                  <a:latin typeface="Arial-Rounded" pitchFamily="34" charset="0"/>
                  <a:ea typeface="Arial-Rounded" pitchFamily="34" charset="0"/>
                  <a:cs typeface="Arial-Rounded" pitchFamily="34" charset="0"/>
                </a:rPr>
                <a:t> nối tiếp đoạn</a:t>
              </a:r>
              <a:endParaRPr kumimoji="0" lang="en-US" sz="2000" b="0" i="0" u="none" strike="noStrike" kern="1200" cap="none" spc="0" normalizeH="0" baseline="0" noProof="0" dirty="0">
                <a:ln>
                  <a:noFill/>
                </a:ln>
                <a:solidFill>
                  <a:prstClr val="white"/>
                </a:solidFill>
                <a:effectLst/>
                <a:uLnTx/>
                <a:uFillTx/>
                <a:latin typeface="Arial-Rounded" pitchFamily="34" charset="0"/>
                <a:ea typeface="Arial-Rounded" pitchFamily="34" charset="0"/>
                <a:cs typeface="Arial-Rounded" pitchFamily="34" charset="0"/>
              </a:endParaRPr>
            </a:p>
          </p:txBody>
        </p:sp>
      </p:grpSp>
      <p:pic>
        <p:nvPicPr>
          <p:cNvPr id="14" name="Picture 13">
            <a:extLst>
              <a:ext uri="{FF2B5EF4-FFF2-40B4-BE49-F238E27FC236}">
                <a16:creationId xmlns:a16="http://schemas.microsoft.com/office/drawing/2014/main" xmlns="" id="{8A0667EC-D85B-47E0-84A2-681D6783B87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6088" y="811201"/>
            <a:ext cx="406360" cy="384000"/>
          </a:xfrm>
          <a:prstGeom prst="rect">
            <a:avLst/>
          </a:prstGeom>
        </p:spPr>
      </p:pic>
      <p:pic>
        <p:nvPicPr>
          <p:cNvPr id="16" name="Picture 15">
            <a:extLst>
              <a:ext uri="{FF2B5EF4-FFF2-40B4-BE49-F238E27FC236}">
                <a16:creationId xmlns:a16="http://schemas.microsoft.com/office/drawing/2014/main" xmlns="" id="{DE2CFC33-824E-43FC-ABE2-4604827FBFA8}"/>
              </a:ext>
            </a:extLst>
          </p:cNvPr>
          <p:cNvPicPr>
            <a:picLocks noChangeAspect="1"/>
          </p:cNvPicPr>
          <p:nvPr/>
        </p:nvPicPr>
        <p:blipFill>
          <a:blip r:embed="rId5">
            <a:duotone>
              <a:schemeClr val="accent6">
                <a:shade val="45000"/>
                <a:satMod val="135000"/>
              </a:schemeClr>
              <a:prstClr val="white"/>
            </a:duotone>
            <a:extLst>
              <a:ext uri="{BEBA8EAE-BF5A-486C-A8C5-ECC9F3942E4B}">
                <a14:imgProps xmlns:a14="http://schemas.microsoft.com/office/drawing/2010/main">
                  <a14:imgLayer r:embed="rId6">
                    <a14:imgEffect>
                      <a14:sharpenSoften amount="50000"/>
                    </a14:imgEffect>
                    <a14:imgEffect>
                      <a14:colorTemperature colorTemp="4700"/>
                    </a14:imgEffect>
                    <a14:imgEffect>
                      <a14:saturation sat="0"/>
                    </a14:imgEffect>
                  </a14:imgLayer>
                </a14:imgProps>
              </a:ext>
              <a:ext uri="{28A0092B-C50C-407E-A947-70E740481C1C}">
                <a14:useLocalDpi xmlns:a14="http://schemas.microsoft.com/office/drawing/2010/main" val="0"/>
              </a:ext>
            </a:extLst>
          </a:blip>
          <a:stretch>
            <a:fillRect/>
          </a:stretch>
        </p:blipFill>
        <p:spPr>
          <a:xfrm>
            <a:off x="147092" y="4131652"/>
            <a:ext cx="384000" cy="384000"/>
          </a:xfrm>
          <a:prstGeom prst="rect">
            <a:avLst/>
          </a:prstGeom>
        </p:spPr>
      </p:pic>
    </p:spTree>
    <p:extLst>
      <p:ext uri="{BB962C8B-B14F-4D97-AF65-F5344CB8AC3E}">
        <p14:creationId xmlns:p14="http://schemas.microsoft.com/office/powerpoint/2010/main" val="23478179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1+#ppt_w/2"/>
                                          </p:val>
                                        </p:tav>
                                        <p:tav tm="100000">
                                          <p:val>
                                            <p:strVal val="#ppt_x"/>
                                          </p:val>
                                        </p:tav>
                                      </p:tavLst>
                                    </p:anim>
                                    <p:anim calcmode="lin" valueType="num">
                                      <p:cBhvr additive="base">
                                        <p:cTn id="8" dur="500" fill="hold"/>
                                        <p:tgtEl>
                                          <p:spTgt spid="9"/>
                                        </p:tgtEl>
                                        <p:attrNameLst>
                                          <p:attrName>ppt_y</p:attrName>
                                        </p:attrNameLst>
                                      </p:cBhvr>
                                      <p:tavLst>
                                        <p:tav tm="0">
                                          <p:val>
                                            <p:strVal val="#ppt_y"/>
                                          </p:val>
                                        </p:tav>
                                        <p:tav tm="100000">
                                          <p:val>
                                            <p:strVal val="#ppt_y"/>
                                          </p:val>
                                        </p:tav>
                                      </p:tavLst>
                                    </p:anim>
                                  </p:childTnLst>
                                </p:cTn>
                              </p:par>
                              <p:par>
                                <p:cTn id="9" presetID="53" presetClass="entr" presetSubtype="16" fill="hold" nodeType="with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p:cTn id="11" dur="500" fill="hold"/>
                                        <p:tgtEl>
                                          <p:spTgt spid="14"/>
                                        </p:tgtEl>
                                        <p:attrNameLst>
                                          <p:attrName>ppt_w</p:attrName>
                                        </p:attrNameLst>
                                      </p:cBhvr>
                                      <p:tavLst>
                                        <p:tav tm="0">
                                          <p:val>
                                            <p:fltVal val="0"/>
                                          </p:val>
                                        </p:tav>
                                        <p:tav tm="100000">
                                          <p:val>
                                            <p:strVal val="#ppt_w"/>
                                          </p:val>
                                        </p:tav>
                                      </p:tavLst>
                                    </p:anim>
                                    <p:anim calcmode="lin" valueType="num">
                                      <p:cBhvr>
                                        <p:cTn id="12" dur="500" fill="hold"/>
                                        <p:tgtEl>
                                          <p:spTgt spid="14"/>
                                        </p:tgtEl>
                                        <p:attrNameLst>
                                          <p:attrName>ppt_h</p:attrName>
                                        </p:attrNameLst>
                                      </p:cBhvr>
                                      <p:tavLst>
                                        <p:tav tm="0">
                                          <p:val>
                                            <p:fltVal val="0"/>
                                          </p:val>
                                        </p:tav>
                                        <p:tav tm="100000">
                                          <p:val>
                                            <p:strVal val="#ppt_h"/>
                                          </p:val>
                                        </p:tav>
                                      </p:tavLst>
                                    </p:anim>
                                    <p:animEffect transition="in" filter="fade">
                                      <p:cBhvr>
                                        <p:cTn id="13" dur="500"/>
                                        <p:tgtEl>
                                          <p:spTgt spid="14"/>
                                        </p:tgtEl>
                                      </p:cBhvr>
                                    </p:animEffect>
                                  </p:childTnLst>
                                </p:cTn>
                              </p:par>
                              <p:par>
                                <p:cTn id="14" presetID="53" presetClass="entr" presetSubtype="16" fill="hold" nodeType="withEffect">
                                  <p:stCondLst>
                                    <p:cond delay="0"/>
                                  </p:stCondLst>
                                  <p:childTnLst>
                                    <p:set>
                                      <p:cBhvr>
                                        <p:cTn id="15" dur="1" fill="hold">
                                          <p:stCondLst>
                                            <p:cond delay="0"/>
                                          </p:stCondLst>
                                        </p:cTn>
                                        <p:tgtEl>
                                          <p:spTgt spid="16"/>
                                        </p:tgtEl>
                                        <p:attrNameLst>
                                          <p:attrName>style.visibility</p:attrName>
                                        </p:attrNameLst>
                                      </p:cBhvr>
                                      <p:to>
                                        <p:strVal val="visible"/>
                                      </p:to>
                                    </p:set>
                                    <p:anim calcmode="lin" valueType="num">
                                      <p:cBhvr>
                                        <p:cTn id="16" dur="500" fill="hold"/>
                                        <p:tgtEl>
                                          <p:spTgt spid="16"/>
                                        </p:tgtEl>
                                        <p:attrNameLst>
                                          <p:attrName>ppt_w</p:attrName>
                                        </p:attrNameLst>
                                      </p:cBhvr>
                                      <p:tavLst>
                                        <p:tav tm="0">
                                          <p:val>
                                            <p:fltVal val="0"/>
                                          </p:val>
                                        </p:tav>
                                        <p:tav tm="100000">
                                          <p:val>
                                            <p:strVal val="#ppt_w"/>
                                          </p:val>
                                        </p:tav>
                                      </p:tavLst>
                                    </p:anim>
                                    <p:anim calcmode="lin" valueType="num">
                                      <p:cBhvr>
                                        <p:cTn id="17" dur="500" fill="hold"/>
                                        <p:tgtEl>
                                          <p:spTgt spid="16"/>
                                        </p:tgtEl>
                                        <p:attrNameLst>
                                          <p:attrName>ppt_h</p:attrName>
                                        </p:attrNameLst>
                                      </p:cBhvr>
                                      <p:tavLst>
                                        <p:tav tm="0">
                                          <p:val>
                                            <p:fltVal val="0"/>
                                          </p:val>
                                        </p:tav>
                                        <p:tav tm="100000">
                                          <p:val>
                                            <p:strVal val="#ppt_h"/>
                                          </p:val>
                                        </p:tav>
                                      </p:tavLst>
                                    </p:anim>
                                    <p:animEffect transition="in" filter="fade">
                                      <p:cBhvr>
                                        <p:cTn id="18"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descr="7"/>
          <p:cNvPicPr>
            <a:picLocks noChangeAspect="1"/>
          </p:cNvPicPr>
          <p:nvPr/>
        </p:nvPicPr>
        <p:blipFill>
          <a:blip r:embed="rId12"/>
          <a:stretch>
            <a:fillRect/>
          </a:stretch>
        </p:blipFill>
        <p:spPr>
          <a:xfrm>
            <a:off x="-14605" y="5208270"/>
            <a:ext cx="12197080" cy="1725295"/>
          </a:xfrm>
          <a:prstGeom prst="rect">
            <a:avLst/>
          </a:prstGeom>
        </p:spPr>
      </p:pic>
      <p:grpSp>
        <p:nvGrpSpPr>
          <p:cNvPr id="7170" name="组合 490"/>
          <p:cNvGrpSpPr/>
          <p:nvPr/>
        </p:nvGrpSpPr>
        <p:grpSpPr>
          <a:xfrm>
            <a:off x="4000254" y="1509183"/>
            <a:ext cx="742949" cy="742951"/>
            <a:chOff x="1206500" y="6161088"/>
            <a:chExt cx="1466850" cy="1465261"/>
          </a:xfrm>
        </p:grpSpPr>
        <p:sp>
          <p:nvSpPr>
            <p:cNvPr id="379" name="Freeform 328"/>
            <p:cNvSpPr>
              <a:spLocks noEditPoints="1"/>
            </p:cNvSpPr>
            <p:nvPr/>
          </p:nvSpPr>
          <p:spPr bwMode="auto">
            <a:xfrm>
              <a:off x="1244112" y="6233254"/>
              <a:ext cx="1429238" cy="1393095"/>
            </a:xfrm>
            <a:custGeom>
              <a:avLst/>
              <a:gdLst>
                <a:gd name="T0" fmla="*/ 373 w 381"/>
                <a:gd name="T1" fmla="*/ 253 h 370"/>
                <a:gd name="T2" fmla="*/ 195 w 381"/>
                <a:gd name="T3" fmla="*/ 0 h 370"/>
                <a:gd name="T4" fmla="*/ 116 w 381"/>
                <a:gd name="T5" fmla="*/ 39 h 370"/>
                <a:gd name="T6" fmla="*/ 28 w 381"/>
                <a:gd name="T7" fmla="*/ 200 h 370"/>
                <a:gd name="T8" fmla="*/ 7 w 381"/>
                <a:gd name="T9" fmla="*/ 269 h 370"/>
                <a:gd name="T10" fmla="*/ 41 w 381"/>
                <a:gd name="T11" fmla="*/ 357 h 370"/>
                <a:gd name="T12" fmla="*/ 103 w 381"/>
                <a:gd name="T13" fmla="*/ 312 h 370"/>
                <a:gd name="T14" fmla="*/ 198 w 381"/>
                <a:gd name="T15" fmla="*/ 181 h 370"/>
                <a:gd name="T16" fmla="*/ 324 w 381"/>
                <a:gd name="T17" fmla="*/ 334 h 370"/>
                <a:gd name="T18" fmla="*/ 373 w 381"/>
                <a:gd name="T19" fmla="*/ 253 h 370"/>
                <a:gd name="T20" fmla="*/ 217 w 381"/>
                <a:gd name="T21" fmla="*/ 143 h 370"/>
                <a:gd name="T22" fmla="*/ 143 w 381"/>
                <a:gd name="T23" fmla="*/ 130 h 370"/>
                <a:gd name="T24" fmla="*/ 138 w 381"/>
                <a:gd name="T25" fmla="*/ 107 h 370"/>
                <a:gd name="T26" fmla="*/ 199 w 381"/>
                <a:gd name="T27" fmla="*/ 75 h 370"/>
                <a:gd name="T28" fmla="*/ 217 w 381"/>
                <a:gd name="T29" fmla="*/ 143 h 3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81" h="370">
                  <a:moveTo>
                    <a:pt x="373" y="253"/>
                  </a:moveTo>
                  <a:cubicBezTo>
                    <a:pt x="353" y="167"/>
                    <a:pt x="307" y="0"/>
                    <a:pt x="195" y="0"/>
                  </a:cubicBezTo>
                  <a:cubicBezTo>
                    <a:pt x="164" y="0"/>
                    <a:pt x="137" y="17"/>
                    <a:pt x="116" y="39"/>
                  </a:cubicBezTo>
                  <a:cubicBezTo>
                    <a:pt x="74" y="83"/>
                    <a:pt x="47" y="143"/>
                    <a:pt x="28" y="200"/>
                  </a:cubicBezTo>
                  <a:cubicBezTo>
                    <a:pt x="22" y="218"/>
                    <a:pt x="12" y="243"/>
                    <a:pt x="7" y="269"/>
                  </a:cubicBezTo>
                  <a:cubicBezTo>
                    <a:pt x="0" y="305"/>
                    <a:pt x="3" y="342"/>
                    <a:pt x="41" y="357"/>
                  </a:cubicBezTo>
                  <a:cubicBezTo>
                    <a:pt x="74" y="370"/>
                    <a:pt x="96" y="340"/>
                    <a:pt x="103" y="312"/>
                  </a:cubicBezTo>
                  <a:cubicBezTo>
                    <a:pt x="129" y="208"/>
                    <a:pt x="146" y="189"/>
                    <a:pt x="198" y="181"/>
                  </a:cubicBezTo>
                  <a:cubicBezTo>
                    <a:pt x="292" y="165"/>
                    <a:pt x="242" y="326"/>
                    <a:pt x="324" y="334"/>
                  </a:cubicBezTo>
                  <a:cubicBezTo>
                    <a:pt x="367" y="338"/>
                    <a:pt x="381" y="287"/>
                    <a:pt x="373" y="253"/>
                  </a:cubicBezTo>
                  <a:moveTo>
                    <a:pt x="217" y="143"/>
                  </a:moveTo>
                  <a:cubicBezTo>
                    <a:pt x="197" y="146"/>
                    <a:pt x="155" y="148"/>
                    <a:pt x="143" y="130"/>
                  </a:cubicBezTo>
                  <a:cubicBezTo>
                    <a:pt x="137" y="121"/>
                    <a:pt x="136" y="114"/>
                    <a:pt x="138" y="107"/>
                  </a:cubicBezTo>
                  <a:cubicBezTo>
                    <a:pt x="145" y="87"/>
                    <a:pt x="181" y="74"/>
                    <a:pt x="199" y="75"/>
                  </a:cubicBezTo>
                  <a:cubicBezTo>
                    <a:pt x="238" y="78"/>
                    <a:pt x="270" y="136"/>
                    <a:pt x="217" y="143"/>
                  </a:cubicBezTo>
                </a:path>
              </a:pathLst>
            </a:custGeom>
            <a:solidFill>
              <a:schemeClr val="accent1">
                <a:lumMod val="60000"/>
                <a:lumOff val="40000"/>
              </a:schemeClr>
            </a:solid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zh-CN" altLang="en-US" sz="3600" b="0" i="0" u="none" strike="noStrike" kern="1200" cap="none" spc="0" normalizeH="0" baseline="0" noProof="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
          <p:nvSpPr>
            <p:cNvPr id="380" name="Freeform 329"/>
            <p:cNvSpPr/>
            <p:nvPr/>
          </p:nvSpPr>
          <p:spPr bwMode="auto">
            <a:xfrm>
              <a:off x="1266053" y="7403578"/>
              <a:ext cx="316563" cy="150605"/>
            </a:xfrm>
            <a:custGeom>
              <a:avLst/>
              <a:gdLst>
                <a:gd name="T0" fmla="*/ 84 w 84"/>
                <a:gd name="T1" fmla="*/ 0 h 40"/>
                <a:gd name="T2" fmla="*/ 0 w 84"/>
                <a:gd name="T3" fmla="*/ 5 h 40"/>
                <a:gd name="T4" fmla="*/ 10 w 84"/>
                <a:gd name="T5" fmla="*/ 27 h 40"/>
                <a:gd name="T6" fmla="*/ 40 w 84"/>
                <a:gd name="T7" fmla="*/ 40 h 40"/>
                <a:gd name="T8" fmla="*/ 47 w 84"/>
                <a:gd name="T9" fmla="*/ 39 h 40"/>
                <a:gd name="T10" fmla="*/ 84 w 84"/>
                <a:gd name="T11" fmla="*/ 0 h 40"/>
              </a:gdLst>
              <a:ahLst/>
              <a:cxnLst>
                <a:cxn ang="0">
                  <a:pos x="T0" y="T1"/>
                </a:cxn>
                <a:cxn ang="0">
                  <a:pos x="T2" y="T3"/>
                </a:cxn>
                <a:cxn ang="0">
                  <a:pos x="T4" y="T5"/>
                </a:cxn>
                <a:cxn ang="0">
                  <a:pos x="T6" y="T7"/>
                </a:cxn>
                <a:cxn ang="0">
                  <a:pos x="T8" y="T9"/>
                </a:cxn>
                <a:cxn ang="0">
                  <a:pos x="T10" y="T11"/>
                </a:cxn>
              </a:cxnLst>
              <a:rect l="0" t="0" r="r" b="b"/>
              <a:pathLst>
                <a:path w="84" h="40">
                  <a:moveTo>
                    <a:pt x="84" y="0"/>
                  </a:moveTo>
                  <a:cubicBezTo>
                    <a:pt x="56" y="3"/>
                    <a:pt x="28" y="4"/>
                    <a:pt x="0" y="5"/>
                  </a:cubicBezTo>
                  <a:cubicBezTo>
                    <a:pt x="2" y="13"/>
                    <a:pt x="5" y="21"/>
                    <a:pt x="10" y="27"/>
                  </a:cubicBezTo>
                  <a:cubicBezTo>
                    <a:pt x="18" y="34"/>
                    <a:pt x="29" y="40"/>
                    <a:pt x="40" y="40"/>
                  </a:cubicBezTo>
                  <a:cubicBezTo>
                    <a:pt x="42" y="40"/>
                    <a:pt x="45" y="40"/>
                    <a:pt x="47" y="39"/>
                  </a:cubicBezTo>
                  <a:cubicBezTo>
                    <a:pt x="68" y="34"/>
                    <a:pt x="78" y="18"/>
                    <a:pt x="84" y="0"/>
                  </a:cubicBezTo>
                </a:path>
              </a:pathLst>
            </a:custGeom>
            <a:solidFill>
              <a:schemeClr val="accent1">
                <a:lumMod val="75000"/>
              </a:schemeClr>
            </a:solid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zh-CN" altLang="en-US" sz="3600" b="0" i="0" u="none" strike="noStrike" kern="1200" cap="none" spc="0" normalizeH="0" baseline="0" noProof="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
          <p:nvSpPr>
            <p:cNvPr id="2083" name="Freeform 332"/>
            <p:cNvSpPr>
              <a:spLocks noEditPoints="1"/>
            </p:cNvSpPr>
            <p:nvPr/>
          </p:nvSpPr>
          <p:spPr bwMode="auto">
            <a:xfrm>
              <a:off x="2351089" y="7151688"/>
              <a:ext cx="300036" cy="338139"/>
            </a:xfrm>
            <a:custGeom>
              <a:avLst/>
              <a:gdLst>
                <a:gd name="T0" fmla="*/ 2147483646 w 80"/>
                <a:gd name="T1" fmla="*/ 2147483646 h 90"/>
                <a:gd name="T2" fmla="*/ 2147483646 w 80"/>
                <a:gd name="T3" fmla="*/ 2147483646 h 90"/>
                <a:gd name="T4" fmla="*/ 2147483646 w 80"/>
                <a:gd name="T5" fmla="*/ 2147483646 h 90"/>
                <a:gd name="T6" fmla="*/ 2147483646 w 80"/>
                <a:gd name="T7" fmla="*/ 2147483646 h 90"/>
                <a:gd name="T8" fmla="*/ 2147483646 w 80"/>
                <a:gd name="T9" fmla="*/ 2147483646 h 90"/>
                <a:gd name="T10" fmla="*/ 2147483646 w 80"/>
                <a:gd name="T11" fmla="*/ 2147483646 h 90"/>
                <a:gd name="T12" fmla="*/ 0 w 80"/>
                <a:gd name="T13" fmla="*/ 2147483646 h 90"/>
                <a:gd name="T14" fmla="*/ 2147483646 w 80"/>
                <a:gd name="T15" fmla="*/ 2147483646 h 90"/>
                <a:gd name="T16" fmla="*/ 0 w 80"/>
                <a:gd name="T17" fmla="*/ 2147483646 h 90"/>
                <a:gd name="T18" fmla="*/ 0 w 80"/>
                <a:gd name="T19" fmla="*/ 2147483646 h 90"/>
                <a:gd name="T20" fmla="*/ 2147483646 w 80"/>
                <a:gd name="T21" fmla="*/ 0 h 90"/>
                <a:gd name="T22" fmla="*/ 2147483646 w 80"/>
                <a:gd name="T23" fmla="*/ 2147483646 h 90"/>
                <a:gd name="T24" fmla="*/ 2147483646 w 80"/>
                <a:gd name="T25" fmla="*/ 2147483646 h 90"/>
                <a:gd name="T26" fmla="*/ 2147483646 w 80"/>
                <a:gd name="T27" fmla="*/ 2147483646 h 90"/>
                <a:gd name="T28" fmla="*/ 2147483646 w 80"/>
                <a:gd name="T29" fmla="*/ 0 h 90"/>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80" h="90">
                  <a:moveTo>
                    <a:pt x="28" y="90"/>
                  </a:moveTo>
                  <a:cubicBezTo>
                    <a:pt x="28" y="90"/>
                    <a:pt x="29" y="90"/>
                    <a:pt x="29" y="90"/>
                  </a:cubicBezTo>
                  <a:cubicBezTo>
                    <a:pt x="29" y="90"/>
                    <a:pt x="28" y="90"/>
                    <a:pt x="28" y="90"/>
                  </a:cubicBezTo>
                  <a:moveTo>
                    <a:pt x="28" y="90"/>
                  </a:moveTo>
                  <a:cubicBezTo>
                    <a:pt x="28" y="90"/>
                    <a:pt x="28" y="90"/>
                    <a:pt x="28" y="90"/>
                  </a:cubicBezTo>
                  <a:cubicBezTo>
                    <a:pt x="28" y="90"/>
                    <a:pt x="28" y="90"/>
                    <a:pt x="28" y="90"/>
                  </a:cubicBezTo>
                  <a:moveTo>
                    <a:pt x="0" y="77"/>
                  </a:moveTo>
                  <a:cubicBezTo>
                    <a:pt x="7" y="84"/>
                    <a:pt x="16" y="89"/>
                    <a:pt x="28" y="90"/>
                  </a:cubicBezTo>
                  <a:cubicBezTo>
                    <a:pt x="16" y="89"/>
                    <a:pt x="7" y="84"/>
                    <a:pt x="0" y="77"/>
                  </a:cubicBezTo>
                  <a:cubicBezTo>
                    <a:pt x="0" y="77"/>
                    <a:pt x="0" y="77"/>
                    <a:pt x="0" y="77"/>
                  </a:cubicBezTo>
                  <a:moveTo>
                    <a:pt x="76" y="0"/>
                  </a:moveTo>
                  <a:cubicBezTo>
                    <a:pt x="77" y="3"/>
                    <a:pt x="78" y="6"/>
                    <a:pt x="78" y="9"/>
                  </a:cubicBezTo>
                  <a:cubicBezTo>
                    <a:pt x="80" y="15"/>
                    <a:pt x="80" y="21"/>
                    <a:pt x="80" y="28"/>
                  </a:cubicBezTo>
                  <a:cubicBezTo>
                    <a:pt x="80" y="21"/>
                    <a:pt x="80" y="15"/>
                    <a:pt x="78" y="9"/>
                  </a:cubicBezTo>
                  <a:cubicBezTo>
                    <a:pt x="78" y="6"/>
                    <a:pt x="77" y="3"/>
                    <a:pt x="76" y="0"/>
                  </a:cubicBezTo>
                </a:path>
              </a:pathLst>
            </a:custGeom>
            <a:solidFill>
              <a:srgbClr val="F5A3BD"/>
            </a:solid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zh-CN" altLang="en-US" sz="3600" b="0" i="0" u="none" strike="noStrike" kern="1200" cap="none" spc="0" normalizeH="0" baseline="0" noProof="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
          <p:nvSpPr>
            <p:cNvPr id="384" name="Freeform 333"/>
            <p:cNvSpPr>
              <a:spLocks noEditPoints="1"/>
            </p:cNvSpPr>
            <p:nvPr/>
          </p:nvSpPr>
          <p:spPr bwMode="auto">
            <a:xfrm>
              <a:off x="2265892" y="7099232"/>
              <a:ext cx="385519" cy="389063"/>
            </a:xfrm>
            <a:custGeom>
              <a:avLst/>
              <a:gdLst>
                <a:gd name="T0" fmla="*/ 49 w 103"/>
                <a:gd name="T1" fmla="*/ 39 h 104"/>
                <a:gd name="T2" fmla="*/ 47 w 103"/>
                <a:gd name="T3" fmla="*/ 37 h 104"/>
                <a:gd name="T4" fmla="*/ 46 w 103"/>
                <a:gd name="T5" fmla="*/ 32 h 104"/>
                <a:gd name="T6" fmla="*/ 48 w 103"/>
                <a:gd name="T7" fmla="*/ 30 h 104"/>
                <a:gd name="T8" fmla="*/ 48 w 103"/>
                <a:gd name="T9" fmla="*/ 30 h 104"/>
                <a:gd name="T10" fmla="*/ 50 w 103"/>
                <a:gd name="T11" fmla="*/ 31 h 104"/>
                <a:gd name="T12" fmla="*/ 51 w 103"/>
                <a:gd name="T13" fmla="*/ 36 h 104"/>
                <a:gd name="T14" fmla="*/ 49 w 103"/>
                <a:gd name="T15" fmla="*/ 39 h 104"/>
                <a:gd name="T16" fmla="*/ 49 w 103"/>
                <a:gd name="T17" fmla="*/ 39 h 104"/>
                <a:gd name="T18" fmla="*/ 89 w 103"/>
                <a:gd name="T19" fmla="*/ 4 h 104"/>
                <a:gd name="T20" fmla="*/ 0 w 103"/>
                <a:gd name="T21" fmla="*/ 45 h 104"/>
                <a:gd name="T22" fmla="*/ 16 w 103"/>
                <a:gd name="T23" fmla="*/ 84 h 104"/>
                <a:gd name="T24" fmla="*/ 45 w 103"/>
                <a:gd name="T25" fmla="*/ 94 h 104"/>
                <a:gd name="T26" fmla="*/ 92 w 103"/>
                <a:gd name="T27" fmla="*/ 45 h 104"/>
                <a:gd name="T28" fmla="*/ 89 w 103"/>
                <a:gd name="T29" fmla="*/ 4 h 104"/>
                <a:gd name="T30" fmla="*/ 96 w 103"/>
                <a:gd name="T31" fmla="*/ 0 h 104"/>
                <a:gd name="T32" fmla="*/ 90 w 103"/>
                <a:gd name="T33" fmla="*/ 3 h 104"/>
                <a:gd name="T34" fmla="*/ 88 w 103"/>
                <a:gd name="T35" fmla="*/ 65 h 104"/>
                <a:gd name="T36" fmla="*/ 46 w 103"/>
                <a:gd name="T37" fmla="*/ 97 h 104"/>
                <a:gd name="T38" fmla="*/ 34 w 103"/>
                <a:gd name="T39" fmla="*/ 95 h 104"/>
                <a:gd name="T40" fmla="*/ 23 w 103"/>
                <a:gd name="T41" fmla="*/ 91 h 104"/>
                <a:gd name="T42" fmla="*/ 51 w 103"/>
                <a:gd name="T43" fmla="*/ 104 h 104"/>
                <a:gd name="T44" fmla="*/ 51 w 103"/>
                <a:gd name="T45" fmla="*/ 104 h 104"/>
                <a:gd name="T46" fmla="*/ 51 w 103"/>
                <a:gd name="T47" fmla="*/ 104 h 104"/>
                <a:gd name="T48" fmla="*/ 51 w 103"/>
                <a:gd name="T49" fmla="*/ 104 h 104"/>
                <a:gd name="T50" fmla="*/ 52 w 103"/>
                <a:gd name="T51" fmla="*/ 104 h 104"/>
                <a:gd name="T52" fmla="*/ 52 w 103"/>
                <a:gd name="T53" fmla="*/ 104 h 104"/>
                <a:gd name="T54" fmla="*/ 57 w 103"/>
                <a:gd name="T55" fmla="*/ 104 h 104"/>
                <a:gd name="T56" fmla="*/ 103 w 103"/>
                <a:gd name="T57" fmla="*/ 42 h 104"/>
                <a:gd name="T58" fmla="*/ 101 w 103"/>
                <a:gd name="T59" fmla="*/ 23 h 104"/>
                <a:gd name="T60" fmla="*/ 99 w 103"/>
                <a:gd name="T61" fmla="*/ 14 h 104"/>
                <a:gd name="T62" fmla="*/ 96 w 103"/>
                <a:gd name="T63" fmla="*/ 0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03" h="104">
                  <a:moveTo>
                    <a:pt x="49" y="39"/>
                  </a:moveTo>
                  <a:cubicBezTo>
                    <a:pt x="48" y="39"/>
                    <a:pt x="47" y="38"/>
                    <a:pt x="47" y="37"/>
                  </a:cubicBezTo>
                  <a:cubicBezTo>
                    <a:pt x="47" y="37"/>
                    <a:pt x="47" y="35"/>
                    <a:pt x="46" y="32"/>
                  </a:cubicBezTo>
                  <a:cubicBezTo>
                    <a:pt x="46" y="31"/>
                    <a:pt x="47" y="30"/>
                    <a:pt x="48" y="30"/>
                  </a:cubicBezTo>
                  <a:cubicBezTo>
                    <a:pt x="48" y="30"/>
                    <a:pt x="48" y="30"/>
                    <a:pt x="48" y="30"/>
                  </a:cubicBezTo>
                  <a:cubicBezTo>
                    <a:pt x="49" y="30"/>
                    <a:pt x="50" y="30"/>
                    <a:pt x="50" y="31"/>
                  </a:cubicBezTo>
                  <a:cubicBezTo>
                    <a:pt x="51" y="35"/>
                    <a:pt x="51" y="36"/>
                    <a:pt x="51" y="36"/>
                  </a:cubicBezTo>
                  <a:cubicBezTo>
                    <a:pt x="51" y="37"/>
                    <a:pt x="50" y="38"/>
                    <a:pt x="49" y="39"/>
                  </a:cubicBezTo>
                  <a:cubicBezTo>
                    <a:pt x="49" y="39"/>
                    <a:pt x="49" y="39"/>
                    <a:pt x="49" y="39"/>
                  </a:cubicBezTo>
                  <a:moveTo>
                    <a:pt x="89" y="4"/>
                  </a:moveTo>
                  <a:cubicBezTo>
                    <a:pt x="61" y="20"/>
                    <a:pt x="31" y="34"/>
                    <a:pt x="0" y="45"/>
                  </a:cubicBezTo>
                  <a:cubicBezTo>
                    <a:pt x="4" y="59"/>
                    <a:pt x="9" y="73"/>
                    <a:pt x="16" y="84"/>
                  </a:cubicBezTo>
                  <a:cubicBezTo>
                    <a:pt x="25" y="91"/>
                    <a:pt x="35" y="94"/>
                    <a:pt x="45" y="94"/>
                  </a:cubicBezTo>
                  <a:cubicBezTo>
                    <a:pt x="68" y="94"/>
                    <a:pt x="90" y="76"/>
                    <a:pt x="92" y="45"/>
                  </a:cubicBezTo>
                  <a:cubicBezTo>
                    <a:pt x="94" y="32"/>
                    <a:pt x="92" y="18"/>
                    <a:pt x="89" y="4"/>
                  </a:cubicBezTo>
                  <a:moveTo>
                    <a:pt x="96" y="0"/>
                  </a:moveTo>
                  <a:cubicBezTo>
                    <a:pt x="94" y="1"/>
                    <a:pt x="92" y="2"/>
                    <a:pt x="90" y="3"/>
                  </a:cubicBezTo>
                  <a:cubicBezTo>
                    <a:pt x="95" y="24"/>
                    <a:pt x="97" y="45"/>
                    <a:pt x="88" y="65"/>
                  </a:cubicBezTo>
                  <a:cubicBezTo>
                    <a:pt x="80" y="83"/>
                    <a:pt x="65" y="97"/>
                    <a:pt x="46" y="97"/>
                  </a:cubicBezTo>
                  <a:cubicBezTo>
                    <a:pt x="42" y="97"/>
                    <a:pt x="38" y="96"/>
                    <a:pt x="34" y="95"/>
                  </a:cubicBezTo>
                  <a:cubicBezTo>
                    <a:pt x="30" y="94"/>
                    <a:pt x="26" y="93"/>
                    <a:pt x="23" y="91"/>
                  </a:cubicBezTo>
                  <a:cubicBezTo>
                    <a:pt x="30" y="98"/>
                    <a:pt x="39" y="103"/>
                    <a:pt x="51" y="104"/>
                  </a:cubicBezTo>
                  <a:cubicBezTo>
                    <a:pt x="51" y="104"/>
                    <a:pt x="51" y="104"/>
                    <a:pt x="51" y="104"/>
                  </a:cubicBezTo>
                  <a:cubicBezTo>
                    <a:pt x="51" y="104"/>
                    <a:pt x="51" y="104"/>
                    <a:pt x="51" y="104"/>
                  </a:cubicBezTo>
                  <a:cubicBezTo>
                    <a:pt x="51" y="104"/>
                    <a:pt x="51" y="104"/>
                    <a:pt x="51" y="104"/>
                  </a:cubicBezTo>
                  <a:cubicBezTo>
                    <a:pt x="51" y="104"/>
                    <a:pt x="52" y="104"/>
                    <a:pt x="52" y="104"/>
                  </a:cubicBezTo>
                  <a:cubicBezTo>
                    <a:pt x="52" y="104"/>
                    <a:pt x="52" y="104"/>
                    <a:pt x="52" y="104"/>
                  </a:cubicBezTo>
                  <a:cubicBezTo>
                    <a:pt x="53" y="104"/>
                    <a:pt x="55" y="104"/>
                    <a:pt x="57" y="104"/>
                  </a:cubicBezTo>
                  <a:cubicBezTo>
                    <a:pt x="89" y="104"/>
                    <a:pt x="103" y="72"/>
                    <a:pt x="103" y="42"/>
                  </a:cubicBezTo>
                  <a:cubicBezTo>
                    <a:pt x="103" y="35"/>
                    <a:pt x="103" y="29"/>
                    <a:pt x="101" y="23"/>
                  </a:cubicBezTo>
                  <a:cubicBezTo>
                    <a:pt x="101" y="20"/>
                    <a:pt x="100" y="17"/>
                    <a:pt x="99" y="14"/>
                  </a:cubicBezTo>
                  <a:cubicBezTo>
                    <a:pt x="98" y="10"/>
                    <a:pt x="97" y="5"/>
                    <a:pt x="96" y="0"/>
                  </a:cubicBezTo>
                </a:path>
              </a:pathLst>
            </a:custGeom>
            <a:solidFill>
              <a:schemeClr val="accent1">
                <a:lumMod val="75000"/>
              </a:schemeClr>
            </a:solid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zh-CN" altLang="en-US" sz="3600" b="0" i="0" u="none" strike="noStrike" kern="1200" cap="none" spc="0" normalizeH="0" baseline="0" noProof="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
          <p:nvSpPr>
            <p:cNvPr id="385" name="Freeform 334"/>
            <p:cNvSpPr/>
            <p:nvPr/>
          </p:nvSpPr>
          <p:spPr bwMode="auto">
            <a:xfrm>
              <a:off x="1206500" y="6161088"/>
              <a:ext cx="1438642" cy="1418196"/>
            </a:xfrm>
            <a:custGeom>
              <a:avLst/>
              <a:gdLst>
                <a:gd name="T0" fmla="*/ 8 w 383"/>
                <a:gd name="T1" fmla="*/ 278 h 377"/>
                <a:gd name="T2" fmla="*/ 91 w 383"/>
                <a:gd name="T3" fmla="*/ 81 h 377"/>
                <a:gd name="T4" fmla="*/ 224 w 383"/>
                <a:gd name="T5" fmla="*/ 15 h 377"/>
                <a:gd name="T6" fmla="*/ 352 w 383"/>
                <a:gd name="T7" fmla="*/ 189 h 377"/>
                <a:gd name="T8" fmla="*/ 374 w 383"/>
                <a:gd name="T9" fmla="*/ 294 h 377"/>
                <a:gd name="T10" fmla="*/ 289 w 383"/>
                <a:gd name="T11" fmla="*/ 323 h 377"/>
                <a:gd name="T12" fmla="*/ 220 w 383"/>
                <a:gd name="T13" fmla="*/ 190 h 377"/>
                <a:gd name="T14" fmla="*/ 126 w 383"/>
                <a:gd name="T15" fmla="*/ 247 h 377"/>
                <a:gd name="T16" fmla="*/ 111 w 383"/>
                <a:gd name="T17" fmla="*/ 291 h 377"/>
                <a:gd name="T18" fmla="*/ 63 w 383"/>
                <a:gd name="T19" fmla="*/ 369 h 377"/>
                <a:gd name="T20" fmla="*/ 14 w 383"/>
                <a:gd name="T21" fmla="*/ 343 h 377"/>
                <a:gd name="T22" fmla="*/ 8 w 383"/>
                <a:gd name="T23" fmla="*/ 278 h 377"/>
                <a:gd name="T24" fmla="*/ 7 w 383"/>
                <a:gd name="T25" fmla="*/ 280 h 377"/>
                <a:gd name="T26" fmla="*/ 62 w 383"/>
                <a:gd name="T27" fmla="*/ 371 h 377"/>
                <a:gd name="T28" fmla="*/ 106 w 383"/>
                <a:gd name="T29" fmla="*/ 314 h 377"/>
                <a:gd name="T30" fmla="*/ 175 w 383"/>
                <a:gd name="T31" fmla="*/ 197 h 377"/>
                <a:gd name="T32" fmla="*/ 246 w 383"/>
                <a:gd name="T33" fmla="*/ 210 h 377"/>
                <a:gd name="T34" fmla="*/ 316 w 383"/>
                <a:gd name="T35" fmla="*/ 344 h 377"/>
                <a:gd name="T36" fmla="*/ 370 w 383"/>
                <a:gd name="T37" fmla="*/ 314 h 377"/>
                <a:gd name="T38" fmla="*/ 365 w 383"/>
                <a:gd name="T39" fmla="*/ 225 h 377"/>
                <a:gd name="T40" fmla="*/ 200 w 383"/>
                <a:gd name="T41" fmla="*/ 9 h 377"/>
                <a:gd name="T42" fmla="*/ 73 w 383"/>
                <a:gd name="T43" fmla="*/ 108 h 377"/>
                <a:gd name="T44" fmla="*/ 7 w 383"/>
                <a:gd name="T45" fmla="*/ 280 h 377"/>
                <a:gd name="T46" fmla="*/ 8 w 383"/>
                <a:gd name="T47" fmla="*/ 278 h 3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383" h="377">
                  <a:moveTo>
                    <a:pt x="8" y="278"/>
                  </a:moveTo>
                  <a:cubicBezTo>
                    <a:pt x="23" y="210"/>
                    <a:pt x="51" y="137"/>
                    <a:pt x="91" y="81"/>
                  </a:cubicBezTo>
                  <a:cubicBezTo>
                    <a:pt x="122" y="36"/>
                    <a:pt x="167" y="0"/>
                    <a:pt x="224" y="15"/>
                  </a:cubicBezTo>
                  <a:cubicBezTo>
                    <a:pt x="296" y="35"/>
                    <a:pt x="331" y="125"/>
                    <a:pt x="352" y="189"/>
                  </a:cubicBezTo>
                  <a:cubicBezTo>
                    <a:pt x="363" y="221"/>
                    <a:pt x="377" y="260"/>
                    <a:pt x="374" y="294"/>
                  </a:cubicBezTo>
                  <a:cubicBezTo>
                    <a:pt x="370" y="343"/>
                    <a:pt x="317" y="360"/>
                    <a:pt x="289" y="323"/>
                  </a:cubicBezTo>
                  <a:cubicBezTo>
                    <a:pt x="261" y="287"/>
                    <a:pt x="275" y="201"/>
                    <a:pt x="220" y="190"/>
                  </a:cubicBezTo>
                  <a:cubicBezTo>
                    <a:pt x="177" y="181"/>
                    <a:pt x="142" y="212"/>
                    <a:pt x="126" y="247"/>
                  </a:cubicBezTo>
                  <a:cubicBezTo>
                    <a:pt x="120" y="261"/>
                    <a:pt x="116" y="276"/>
                    <a:pt x="111" y="291"/>
                  </a:cubicBezTo>
                  <a:cubicBezTo>
                    <a:pt x="103" y="321"/>
                    <a:pt x="98" y="360"/>
                    <a:pt x="63" y="369"/>
                  </a:cubicBezTo>
                  <a:cubicBezTo>
                    <a:pt x="44" y="374"/>
                    <a:pt x="23" y="358"/>
                    <a:pt x="14" y="343"/>
                  </a:cubicBezTo>
                  <a:cubicBezTo>
                    <a:pt x="1" y="325"/>
                    <a:pt x="4" y="299"/>
                    <a:pt x="8" y="278"/>
                  </a:cubicBezTo>
                  <a:cubicBezTo>
                    <a:pt x="8" y="279"/>
                    <a:pt x="7" y="280"/>
                    <a:pt x="7" y="280"/>
                  </a:cubicBezTo>
                  <a:cubicBezTo>
                    <a:pt x="0" y="319"/>
                    <a:pt x="9" y="377"/>
                    <a:pt x="62" y="371"/>
                  </a:cubicBezTo>
                  <a:cubicBezTo>
                    <a:pt x="88" y="369"/>
                    <a:pt x="100" y="336"/>
                    <a:pt x="106" y="314"/>
                  </a:cubicBezTo>
                  <a:cubicBezTo>
                    <a:pt x="117" y="271"/>
                    <a:pt x="128" y="214"/>
                    <a:pt x="175" y="197"/>
                  </a:cubicBezTo>
                  <a:cubicBezTo>
                    <a:pt x="200" y="189"/>
                    <a:pt x="229" y="187"/>
                    <a:pt x="246" y="210"/>
                  </a:cubicBezTo>
                  <a:cubicBezTo>
                    <a:pt x="275" y="248"/>
                    <a:pt x="259" y="330"/>
                    <a:pt x="316" y="344"/>
                  </a:cubicBezTo>
                  <a:cubicBezTo>
                    <a:pt x="342" y="351"/>
                    <a:pt x="361" y="335"/>
                    <a:pt x="370" y="314"/>
                  </a:cubicBezTo>
                  <a:cubicBezTo>
                    <a:pt x="383" y="285"/>
                    <a:pt x="372" y="253"/>
                    <a:pt x="365" y="225"/>
                  </a:cubicBezTo>
                  <a:cubicBezTo>
                    <a:pt x="343" y="143"/>
                    <a:pt x="301" y="15"/>
                    <a:pt x="200" y="9"/>
                  </a:cubicBezTo>
                  <a:cubicBezTo>
                    <a:pt x="141" y="6"/>
                    <a:pt x="100" y="63"/>
                    <a:pt x="73" y="108"/>
                  </a:cubicBezTo>
                  <a:cubicBezTo>
                    <a:pt x="42" y="159"/>
                    <a:pt x="20" y="221"/>
                    <a:pt x="7" y="280"/>
                  </a:cubicBezTo>
                  <a:cubicBezTo>
                    <a:pt x="7" y="280"/>
                    <a:pt x="8" y="279"/>
                    <a:pt x="8" y="278"/>
                  </a:cubicBezTo>
                </a:path>
              </a:pathLst>
            </a:custGeom>
            <a:solidFill>
              <a:schemeClr val="accent1">
                <a:lumMod val="75000"/>
              </a:schemeClr>
            </a:solid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zh-CN" altLang="en-US" sz="3600" b="0" i="0" u="none" strike="noStrike" kern="1200" cap="none" spc="0" normalizeH="0" baseline="0" noProof="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
          <p:nvSpPr>
            <p:cNvPr id="386" name="Freeform 335"/>
            <p:cNvSpPr/>
            <p:nvPr/>
          </p:nvSpPr>
          <p:spPr bwMode="auto">
            <a:xfrm>
              <a:off x="1711122" y="6493674"/>
              <a:ext cx="463876" cy="288659"/>
            </a:xfrm>
            <a:custGeom>
              <a:avLst/>
              <a:gdLst>
                <a:gd name="T0" fmla="*/ 11 w 124"/>
                <a:gd name="T1" fmla="*/ 34 h 77"/>
                <a:gd name="T2" fmla="*/ 80 w 124"/>
                <a:gd name="T3" fmla="*/ 6 h 77"/>
                <a:gd name="T4" fmla="*/ 116 w 124"/>
                <a:gd name="T5" fmla="*/ 41 h 77"/>
                <a:gd name="T6" fmla="*/ 62 w 124"/>
                <a:gd name="T7" fmla="*/ 72 h 77"/>
                <a:gd name="T8" fmla="*/ 11 w 124"/>
                <a:gd name="T9" fmla="*/ 34 h 77"/>
                <a:gd name="T10" fmla="*/ 10 w 124"/>
                <a:gd name="T11" fmla="*/ 36 h 77"/>
                <a:gd name="T12" fmla="*/ 85 w 124"/>
                <a:gd name="T13" fmla="*/ 72 h 77"/>
                <a:gd name="T14" fmla="*/ 118 w 124"/>
                <a:gd name="T15" fmla="*/ 44 h 77"/>
                <a:gd name="T16" fmla="*/ 62 w 124"/>
                <a:gd name="T17" fmla="*/ 3 h 77"/>
                <a:gd name="T18" fmla="*/ 10 w 124"/>
                <a:gd name="T19" fmla="*/ 36 h 77"/>
                <a:gd name="T20" fmla="*/ 11 w 124"/>
                <a:gd name="T21" fmla="*/ 34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24" h="77">
                  <a:moveTo>
                    <a:pt x="11" y="34"/>
                  </a:moveTo>
                  <a:cubicBezTo>
                    <a:pt x="20" y="11"/>
                    <a:pt x="57" y="0"/>
                    <a:pt x="80" y="6"/>
                  </a:cubicBezTo>
                  <a:cubicBezTo>
                    <a:pt x="96" y="10"/>
                    <a:pt x="111" y="25"/>
                    <a:pt x="116" y="41"/>
                  </a:cubicBezTo>
                  <a:cubicBezTo>
                    <a:pt x="124" y="71"/>
                    <a:pt x="80" y="72"/>
                    <a:pt x="62" y="72"/>
                  </a:cubicBezTo>
                  <a:cubicBezTo>
                    <a:pt x="40" y="72"/>
                    <a:pt x="4" y="65"/>
                    <a:pt x="11" y="34"/>
                  </a:cubicBezTo>
                  <a:cubicBezTo>
                    <a:pt x="11" y="35"/>
                    <a:pt x="10" y="36"/>
                    <a:pt x="10" y="36"/>
                  </a:cubicBezTo>
                  <a:cubicBezTo>
                    <a:pt x="0" y="77"/>
                    <a:pt x="61" y="75"/>
                    <a:pt x="85" y="72"/>
                  </a:cubicBezTo>
                  <a:cubicBezTo>
                    <a:pt x="102" y="71"/>
                    <a:pt x="118" y="63"/>
                    <a:pt x="118" y="44"/>
                  </a:cubicBezTo>
                  <a:cubicBezTo>
                    <a:pt x="117" y="18"/>
                    <a:pt x="86" y="0"/>
                    <a:pt x="62" y="3"/>
                  </a:cubicBezTo>
                  <a:cubicBezTo>
                    <a:pt x="42" y="5"/>
                    <a:pt x="18" y="16"/>
                    <a:pt x="10" y="36"/>
                  </a:cubicBezTo>
                  <a:cubicBezTo>
                    <a:pt x="10" y="36"/>
                    <a:pt x="11" y="35"/>
                    <a:pt x="11" y="34"/>
                  </a:cubicBezTo>
                  <a:close/>
                </a:path>
              </a:pathLst>
            </a:custGeom>
            <a:solidFill>
              <a:schemeClr val="accent1">
                <a:lumMod val="75000"/>
              </a:schemeClr>
            </a:solid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zh-CN" altLang="en-US" sz="3600" b="0" i="0" u="none" strike="noStrike" kern="1200" cap="none" spc="0" normalizeH="0" baseline="0" noProof="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
          <p:nvSpPr>
            <p:cNvPr id="387" name="Freeform 336"/>
            <p:cNvSpPr>
              <a:spLocks noEditPoints="1"/>
            </p:cNvSpPr>
            <p:nvPr/>
          </p:nvSpPr>
          <p:spPr bwMode="auto">
            <a:xfrm>
              <a:off x="1397693" y="6355619"/>
              <a:ext cx="1040586" cy="859703"/>
            </a:xfrm>
            <a:custGeom>
              <a:avLst/>
              <a:gdLst>
                <a:gd name="T0" fmla="*/ 1 w 277"/>
                <a:gd name="T1" fmla="*/ 226 h 228"/>
                <a:gd name="T2" fmla="*/ 4 w 277"/>
                <a:gd name="T3" fmla="*/ 227 h 228"/>
                <a:gd name="T4" fmla="*/ 8 w 277"/>
                <a:gd name="T5" fmla="*/ 205 h 228"/>
                <a:gd name="T6" fmla="*/ 269 w 277"/>
                <a:gd name="T7" fmla="*/ 190 h 228"/>
                <a:gd name="T8" fmla="*/ 275 w 277"/>
                <a:gd name="T9" fmla="*/ 211 h 228"/>
                <a:gd name="T10" fmla="*/ 273 w 277"/>
                <a:gd name="T11" fmla="*/ 189 h 228"/>
                <a:gd name="T12" fmla="*/ 17 w 277"/>
                <a:gd name="T13" fmla="*/ 168 h 228"/>
                <a:gd name="T14" fmla="*/ 13 w 277"/>
                <a:gd name="T15" fmla="*/ 189 h 228"/>
                <a:gd name="T16" fmla="*/ 20 w 277"/>
                <a:gd name="T17" fmla="*/ 166 h 228"/>
                <a:gd name="T18" fmla="*/ 260 w 277"/>
                <a:gd name="T19" fmla="*/ 149 h 228"/>
                <a:gd name="T20" fmla="*/ 266 w 277"/>
                <a:gd name="T21" fmla="*/ 172 h 228"/>
                <a:gd name="T22" fmla="*/ 262 w 277"/>
                <a:gd name="T23" fmla="*/ 150 h 228"/>
                <a:gd name="T24" fmla="*/ 31 w 277"/>
                <a:gd name="T25" fmla="*/ 130 h 228"/>
                <a:gd name="T26" fmla="*/ 26 w 277"/>
                <a:gd name="T27" fmla="*/ 151 h 228"/>
                <a:gd name="T28" fmla="*/ 34 w 277"/>
                <a:gd name="T29" fmla="*/ 129 h 228"/>
                <a:gd name="T30" fmla="*/ 247 w 277"/>
                <a:gd name="T31" fmla="*/ 111 h 228"/>
                <a:gd name="T32" fmla="*/ 254 w 277"/>
                <a:gd name="T33" fmla="*/ 134 h 228"/>
                <a:gd name="T34" fmla="*/ 249 w 277"/>
                <a:gd name="T35" fmla="*/ 112 h 228"/>
                <a:gd name="T36" fmla="*/ 47 w 277"/>
                <a:gd name="T37" fmla="*/ 93 h 228"/>
                <a:gd name="T38" fmla="*/ 40 w 277"/>
                <a:gd name="T39" fmla="*/ 114 h 228"/>
                <a:gd name="T40" fmla="*/ 50 w 277"/>
                <a:gd name="T41" fmla="*/ 92 h 228"/>
                <a:gd name="T42" fmla="*/ 230 w 277"/>
                <a:gd name="T43" fmla="*/ 74 h 228"/>
                <a:gd name="T44" fmla="*/ 238 w 277"/>
                <a:gd name="T45" fmla="*/ 95 h 228"/>
                <a:gd name="T46" fmla="*/ 242 w 277"/>
                <a:gd name="T47" fmla="*/ 94 h 228"/>
                <a:gd name="T48" fmla="*/ 68 w 277"/>
                <a:gd name="T49" fmla="*/ 57 h 228"/>
                <a:gd name="T50" fmla="*/ 57 w 277"/>
                <a:gd name="T51" fmla="*/ 78 h 228"/>
                <a:gd name="T52" fmla="*/ 70 w 277"/>
                <a:gd name="T53" fmla="*/ 60 h 228"/>
                <a:gd name="T54" fmla="*/ 211 w 277"/>
                <a:gd name="T55" fmla="*/ 40 h 228"/>
                <a:gd name="T56" fmla="*/ 220 w 277"/>
                <a:gd name="T57" fmla="*/ 60 h 228"/>
                <a:gd name="T58" fmla="*/ 223 w 277"/>
                <a:gd name="T59" fmla="*/ 58 h 228"/>
                <a:gd name="T60" fmla="*/ 93 w 277"/>
                <a:gd name="T61" fmla="*/ 25 h 228"/>
                <a:gd name="T62" fmla="*/ 78 w 277"/>
                <a:gd name="T63" fmla="*/ 44 h 228"/>
                <a:gd name="T64" fmla="*/ 81 w 277"/>
                <a:gd name="T65" fmla="*/ 44 h 228"/>
                <a:gd name="T66" fmla="*/ 93 w 277"/>
                <a:gd name="T67" fmla="*/ 25 h 228"/>
                <a:gd name="T68" fmla="*/ 181 w 277"/>
                <a:gd name="T69" fmla="*/ 15 h 228"/>
                <a:gd name="T70" fmla="*/ 198 w 277"/>
                <a:gd name="T71" fmla="*/ 29 h 228"/>
                <a:gd name="T72" fmla="*/ 184 w 277"/>
                <a:gd name="T73" fmla="*/ 12 h 228"/>
                <a:gd name="T74" fmla="*/ 125 w 277"/>
                <a:gd name="T75" fmla="*/ 3 h 228"/>
                <a:gd name="T76" fmla="*/ 108 w 277"/>
                <a:gd name="T77" fmla="*/ 16 h 228"/>
                <a:gd name="T78" fmla="*/ 128 w 277"/>
                <a:gd name="T79" fmla="*/ 5 h 228"/>
                <a:gd name="T80" fmla="*/ 145 w 277"/>
                <a:gd name="T81" fmla="*/ 0 h 228"/>
                <a:gd name="T82" fmla="*/ 145 w 277"/>
                <a:gd name="T83" fmla="*/ 4 h 228"/>
                <a:gd name="T84" fmla="*/ 164 w 277"/>
                <a:gd name="T85" fmla="*/ 7 h 228"/>
                <a:gd name="T86" fmla="*/ 165 w 277"/>
                <a:gd name="T87" fmla="*/ 3 h 2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77" h="228">
                  <a:moveTo>
                    <a:pt x="8" y="205"/>
                  </a:moveTo>
                  <a:cubicBezTo>
                    <a:pt x="7" y="205"/>
                    <a:pt x="6" y="205"/>
                    <a:pt x="6" y="206"/>
                  </a:cubicBezTo>
                  <a:cubicBezTo>
                    <a:pt x="4" y="213"/>
                    <a:pt x="2" y="220"/>
                    <a:pt x="1" y="226"/>
                  </a:cubicBezTo>
                  <a:cubicBezTo>
                    <a:pt x="0" y="227"/>
                    <a:pt x="1" y="228"/>
                    <a:pt x="2" y="228"/>
                  </a:cubicBezTo>
                  <a:cubicBezTo>
                    <a:pt x="3" y="228"/>
                    <a:pt x="3" y="228"/>
                    <a:pt x="3" y="228"/>
                  </a:cubicBezTo>
                  <a:cubicBezTo>
                    <a:pt x="3" y="228"/>
                    <a:pt x="4" y="227"/>
                    <a:pt x="4" y="227"/>
                  </a:cubicBezTo>
                  <a:cubicBezTo>
                    <a:pt x="6" y="221"/>
                    <a:pt x="8" y="214"/>
                    <a:pt x="10" y="207"/>
                  </a:cubicBezTo>
                  <a:cubicBezTo>
                    <a:pt x="10" y="206"/>
                    <a:pt x="9" y="205"/>
                    <a:pt x="8" y="205"/>
                  </a:cubicBezTo>
                  <a:cubicBezTo>
                    <a:pt x="8" y="205"/>
                    <a:pt x="8" y="205"/>
                    <a:pt x="8" y="205"/>
                  </a:cubicBezTo>
                  <a:moveTo>
                    <a:pt x="271" y="188"/>
                  </a:moveTo>
                  <a:cubicBezTo>
                    <a:pt x="271" y="188"/>
                    <a:pt x="270" y="188"/>
                    <a:pt x="270" y="188"/>
                  </a:cubicBezTo>
                  <a:cubicBezTo>
                    <a:pt x="269" y="188"/>
                    <a:pt x="269" y="189"/>
                    <a:pt x="269" y="190"/>
                  </a:cubicBezTo>
                  <a:cubicBezTo>
                    <a:pt x="269" y="190"/>
                    <a:pt x="269" y="190"/>
                    <a:pt x="269" y="190"/>
                  </a:cubicBezTo>
                  <a:cubicBezTo>
                    <a:pt x="271" y="197"/>
                    <a:pt x="272" y="204"/>
                    <a:pt x="273" y="210"/>
                  </a:cubicBezTo>
                  <a:cubicBezTo>
                    <a:pt x="274" y="210"/>
                    <a:pt x="274" y="211"/>
                    <a:pt x="275" y="211"/>
                  </a:cubicBezTo>
                  <a:cubicBezTo>
                    <a:pt x="276" y="211"/>
                    <a:pt x="276" y="211"/>
                    <a:pt x="276" y="211"/>
                  </a:cubicBezTo>
                  <a:cubicBezTo>
                    <a:pt x="277" y="211"/>
                    <a:pt x="277" y="210"/>
                    <a:pt x="277" y="209"/>
                  </a:cubicBezTo>
                  <a:cubicBezTo>
                    <a:pt x="276" y="203"/>
                    <a:pt x="275" y="196"/>
                    <a:pt x="273" y="189"/>
                  </a:cubicBezTo>
                  <a:cubicBezTo>
                    <a:pt x="273" y="188"/>
                    <a:pt x="272" y="188"/>
                    <a:pt x="271" y="188"/>
                  </a:cubicBezTo>
                  <a:moveTo>
                    <a:pt x="19" y="166"/>
                  </a:moveTo>
                  <a:cubicBezTo>
                    <a:pt x="18" y="166"/>
                    <a:pt x="18" y="167"/>
                    <a:pt x="17" y="168"/>
                  </a:cubicBezTo>
                  <a:cubicBezTo>
                    <a:pt x="15" y="174"/>
                    <a:pt x="13" y="181"/>
                    <a:pt x="11" y="187"/>
                  </a:cubicBezTo>
                  <a:cubicBezTo>
                    <a:pt x="11" y="188"/>
                    <a:pt x="12" y="189"/>
                    <a:pt x="13" y="189"/>
                  </a:cubicBezTo>
                  <a:cubicBezTo>
                    <a:pt x="13" y="189"/>
                    <a:pt x="13" y="189"/>
                    <a:pt x="13" y="189"/>
                  </a:cubicBezTo>
                  <a:cubicBezTo>
                    <a:pt x="14" y="189"/>
                    <a:pt x="15" y="189"/>
                    <a:pt x="15" y="188"/>
                  </a:cubicBezTo>
                  <a:cubicBezTo>
                    <a:pt x="17" y="182"/>
                    <a:pt x="19" y="175"/>
                    <a:pt x="21" y="169"/>
                  </a:cubicBezTo>
                  <a:cubicBezTo>
                    <a:pt x="22" y="168"/>
                    <a:pt x="21" y="167"/>
                    <a:pt x="20" y="166"/>
                  </a:cubicBezTo>
                  <a:cubicBezTo>
                    <a:pt x="20" y="166"/>
                    <a:pt x="20" y="166"/>
                    <a:pt x="19" y="166"/>
                  </a:cubicBezTo>
                  <a:moveTo>
                    <a:pt x="260" y="149"/>
                  </a:moveTo>
                  <a:cubicBezTo>
                    <a:pt x="260" y="149"/>
                    <a:pt x="260" y="149"/>
                    <a:pt x="260" y="149"/>
                  </a:cubicBezTo>
                  <a:cubicBezTo>
                    <a:pt x="259" y="149"/>
                    <a:pt x="258" y="150"/>
                    <a:pt x="258" y="151"/>
                  </a:cubicBezTo>
                  <a:cubicBezTo>
                    <a:pt x="260" y="158"/>
                    <a:pt x="262" y="164"/>
                    <a:pt x="264" y="171"/>
                  </a:cubicBezTo>
                  <a:cubicBezTo>
                    <a:pt x="264" y="172"/>
                    <a:pt x="265" y="172"/>
                    <a:pt x="266" y="172"/>
                  </a:cubicBezTo>
                  <a:cubicBezTo>
                    <a:pt x="266" y="172"/>
                    <a:pt x="266" y="172"/>
                    <a:pt x="266" y="172"/>
                  </a:cubicBezTo>
                  <a:cubicBezTo>
                    <a:pt x="267" y="172"/>
                    <a:pt x="268" y="171"/>
                    <a:pt x="268" y="170"/>
                  </a:cubicBezTo>
                  <a:cubicBezTo>
                    <a:pt x="266" y="163"/>
                    <a:pt x="264" y="157"/>
                    <a:pt x="262" y="150"/>
                  </a:cubicBezTo>
                  <a:cubicBezTo>
                    <a:pt x="262" y="149"/>
                    <a:pt x="261" y="149"/>
                    <a:pt x="260" y="149"/>
                  </a:cubicBezTo>
                  <a:moveTo>
                    <a:pt x="33" y="129"/>
                  </a:moveTo>
                  <a:cubicBezTo>
                    <a:pt x="32" y="129"/>
                    <a:pt x="31" y="129"/>
                    <a:pt x="31" y="130"/>
                  </a:cubicBezTo>
                  <a:cubicBezTo>
                    <a:pt x="29" y="136"/>
                    <a:pt x="26" y="142"/>
                    <a:pt x="24" y="149"/>
                  </a:cubicBezTo>
                  <a:cubicBezTo>
                    <a:pt x="24" y="150"/>
                    <a:pt x="24" y="151"/>
                    <a:pt x="25" y="151"/>
                  </a:cubicBezTo>
                  <a:cubicBezTo>
                    <a:pt x="26" y="151"/>
                    <a:pt x="26" y="151"/>
                    <a:pt x="26" y="151"/>
                  </a:cubicBezTo>
                  <a:cubicBezTo>
                    <a:pt x="27" y="151"/>
                    <a:pt x="27" y="151"/>
                    <a:pt x="28" y="150"/>
                  </a:cubicBezTo>
                  <a:cubicBezTo>
                    <a:pt x="30" y="144"/>
                    <a:pt x="32" y="138"/>
                    <a:pt x="35" y="131"/>
                  </a:cubicBezTo>
                  <a:cubicBezTo>
                    <a:pt x="35" y="130"/>
                    <a:pt x="35" y="129"/>
                    <a:pt x="34" y="129"/>
                  </a:cubicBezTo>
                  <a:cubicBezTo>
                    <a:pt x="33" y="129"/>
                    <a:pt x="33" y="129"/>
                    <a:pt x="33" y="129"/>
                  </a:cubicBezTo>
                  <a:moveTo>
                    <a:pt x="247" y="111"/>
                  </a:moveTo>
                  <a:cubicBezTo>
                    <a:pt x="247" y="111"/>
                    <a:pt x="247" y="111"/>
                    <a:pt x="247" y="111"/>
                  </a:cubicBezTo>
                  <a:cubicBezTo>
                    <a:pt x="246" y="111"/>
                    <a:pt x="245" y="113"/>
                    <a:pt x="246" y="114"/>
                  </a:cubicBezTo>
                  <a:cubicBezTo>
                    <a:pt x="248" y="120"/>
                    <a:pt x="250" y="126"/>
                    <a:pt x="252" y="132"/>
                  </a:cubicBezTo>
                  <a:cubicBezTo>
                    <a:pt x="253" y="133"/>
                    <a:pt x="253" y="134"/>
                    <a:pt x="254" y="134"/>
                  </a:cubicBezTo>
                  <a:cubicBezTo>
                    <a:pt x="255" y="134"/>
                    <a:pt x="255" y="134"/>
                    <a:pt x="255" y="134"/>
                  </a:cubicBezTo>
                  <a:cubicBezTo>
                    <a:pt x="256" y="133"/>
                    <a:pt x="256" y="132"/>
                    <a:pt x="256" y="131"/>
                  </a:cubicBezTo>
                  <a:cubicBezTo>
                    <a:pt x="254" y="125"/>
                    <a:pt x="252" y="118"/>
                    <a:pt x="249" y="112"/>
                  </a:cubicBezTo>
                  <a:cubicBezTo>
                    <a:pt x="249" y="111"/>
                    <a:pt x="248" y="111"/>
                    <a:pt x="247" y="111"/>
                  </a:cubicBezTo>
                  <a:moveTo>
                    <a:pt x="49" y="92"/>
                  </a:moveTo>
                  <a:cubicBezTo>
                    <a:pt x="48" y="92"/>
                    <a:pt x="47" y="92"/>
                    <a:pt x="47" y="93"/>
                  </a:cubicBezTo>
                  <a:cubicBezTo>
                    <a:pt x="44" y="99"/>
                    <a:pt x="41" y="105"/>
                    <a:pt x="39" y="111"/>
                  </a:cubicBezTo>
                  <a:cubicBezTo>
                    <a:pt x="38" y="112"/>
                    <a:pt x="39" y="113"/>
                    <a:pt x="40" y="114"/>
                  </a:cubicBezTo>
                  <a:cubicBezTo>
                    <a:pt x="40" y="114"/>
                    <a:pt x="40" y="114"/>
                    <a:pt x="40" y="114"/>
                  </a:cubicBezTo>
                  <a:cubicBezTo>
                    <a:pt x="41" y="114"/>
                    <a:pt x="42" y="114"/>
                    <a:pt x="42" y="113"/>
                  </a:cubicBezTo>
                  <a:cubicBezTo>
                    <a:pt x="45" y="107"/>
                    <a:pt x="48" y="101"/>
                    <a:pt x="51" y="95"/>
                  </a:cubicBezTo>
                  <a:cubicBezTo>
                    <a:pt x="51" y="94"/>
                    <a:pt x="51" y="93"/>
                    <a:pt x="50" y="92"/>
                  </a:cubicBezTo>
                  <a:cubicBezTo>
                    <a:pt x="49" y="92"/>
                    <a:pt x="49" y="92"/>
                    <a:pt x="49" y="92"/>
                  </a:cubicBezTo>
                  <a:moveTo>
                    <a:pt x="231" y="74"/>
                  </a:moveTo>
                  <a:cubicBezTo>
                    <a:pt x="231" y="74"/>
                    <a:pt x="231" y="74"/>
                    <a:pt x="230" y="74"/>
                  </a:cubicBezTo>
                  <a:cubicBezTo>
                    <a:pt x="229" y="75"/>
                    <a:pt x="229" y="76"/>
                    <a:pt x="230" y="77"/>
                  </a:cubicBezTo>
                  <a:cubicBezTo>
                    <a:pt x="230" y="77"/>
                    <a:pt x="230" y="77"/>
                    <a:pt x="230" y="77"/>
                  </a:cubicBezTo>
                  <a:cubicBezTo>
                    <a:pt x="233" y="83"/>
                    <a:pt x="235" y="89"/>
                    <a:pt x="238" y="95"/>
                  </a:cubicBezTo>
                  <a:cubicBezTo>
                    <a:pt x="238" y="96"/>
                    <a:pt x="239" y="96"/>
                    <a:pt x="240" y="96"/>
                  </a:cubicBezTo>
                  <a:cubicBezTo>
                    <a:pt x="241" y="96"/>
                    <a:pt x="241" y="96"/>
                    <a:pt x="241" y="96"/>
                  </a:cubicBezTo>
                  <a:cubicBezTo>
                    <a:pt x="242" y="96"/>
                    <a:pt x="242" y="95"/>
                    <a:pt x="242" y="94"/>
                  </a:cubicBezTo>
                  <a:cubicBezTo>
                    <a:pt x="239" y="87"/>
                    <a:pt x="236" y="81"/>
                    <a:pt x="233" y="75"/>
                  </a:cubicBezTo>
                  <a:cubicBezTo>
                    <a:pt x="233" y="75"/>
                    <a:pt x="232" y="74"/>
                    <a:pt x="231" y="74"/>
                  </a:cubicBezTo>
                  <a:moveTo>
                    <a:pt x="68" y="57"/>
                  </a:moveTo>
                  <a:cubicBezTo>
                    <a:pt x="68" y="57"/>
                    <a:pt x="67" y="57"/>
                    <a:pt x="67" y="58"/>
                  </a:cubicBezTo>
                  <a:cubicBezTo>
                    <a:pt x="63" y="63"/>
                    <a:pt x="60" y="69"/>
                    <a:pt x="56" y="75"/>
                  </a:cubicBezTo>
                  <a:cubicBezTo>
                    <a:pt x="56" y="76"/>
                    <a:pt x="56" y="77"/>
                    <a:pt x="57" y="78"/>
                  </a:cubicBezTo>
                  <a:cubicBezTo>
                    <a:pt x="58" y="78"/>
                    <a:pt x="58" y="78"/>
                    <a:pt x="58" y="78"/>
                  </a:cubicBezTo>
                  <a:cubicBezTo>
                    <a:pt x="59" y="78"/>
                    <a:pt x="59" y="78"/>
                    <a:pt x="60" y="77"/>
                  </a:cubicBezTo>
                  <a:cubicBezTo>
                    <a:pt x="63" y="71"/>
                    <a:pt x="66" y="65"/>
                    <a:pt x="70" y="60"/>
                  </a:cubicBezTo>
                  <a:cubicBezTo>
                    <a:pt x="70" y="59"/>
                    <a:pt x="70" y="58"/>
                    <a:pt x="69" y="57"/>
                  </a:cubicBezTo>
                  <a:cubicBezTo>
                    <a:pt x="69" y="57"/>
                    <a:pt x="69" y="57"/>
                    <a:pt x="68" y="57"/>
                  </a:cubicBezTo>
                  <a:moveTo>
                    <a:pt x="211" y="40"/>
                  </a:moveTo>
                  <a:cubicBezTo>
                    <a:pt x="210" y="40"/>
                    <a:pt x="210" y="40"/>
                    <a:pt x="209" y="40"/>
                  </a:cubicBezTo>
                  <a:cubicBezTo>
                    <a:pt x="209" y="41"/>
                    <a:pt x="208" y="42"/>
                    <a:pt x="209" y="43"/>
                  </a:cubicBezTo>
                  <a:cubicBezTo>
                    <a:pt x="213" y="48"/>
                    <a:pt x="217" y="54"/>
                    <a:pt x="220" y="60"/>
                  </a:cubicBezTo>
                  <a:cubicBezTo>
                    <a:pt x="220" y="60"/>
                    <a:pt x="221" y="61"/>
                    <a:pt x="222" y="61"/>
                  </a:cubicBezTo>
                  <a:cubicBezTo>
                    <a:pt x="223" y="60"/>
                    <a:pt x="223" y="60"/>
                    <a:pt x="223" y="60"/>
                  </a:cubicBezTo>
                  <a:cubicBezTo>
                    <a:pt x="224" y="60"/>
                    <a:pt x="224" y="59"/>
                    <a:pt x="223" y="58"/>
                  </a:cubicBezTo>
                  <a:cubicBezTo>
                    <a:pt x="220" y="52"/>
                    <a:pt x="216" y="46"/>
                    <a:pt x="212" y="41"/>
                  </a:cubicBezTo>
                  <a:cubicBezTo>
                    <a:pt x="212" y="40"/>
                    <a:pt x="211" y="40"/>
                    <a:pt x="211" y="40"/>
                  </a:cubicBezTo>
                  <a:moveTo>
                    <a:pt x="93" y="25"/>
                  </a:moveTo>
                  <a:cubicBezTo>
                    <a:pt x="92" y="25"/>
                    <a:pt x="92" y="26"/>
                    <a:pt x="91" y="26"/>
                  </a:cubicBezTo>
                  <a:cubicBezTo>
                    <a:pt x="87" y="31"/>
                    <a:pt x="82" y="36"/>
                    <a:pt x="78" y="41"/>
                  </a:cubicBezTo>
                  <a:cubicBezTo>
                    <a:pt x="77" y="42"/>
                    <a:pt x="78" y="43"/>
                    <a:pt x="78" y="44"/>
                  </a:cubicBezTo>
                  <a:cubicBezTo>
                    <a:pt x="79" y="44"/>
                    <a:pt x="79" y="44"/>
                    <a:pt x="80" y="44"/>
                  </a:cubicBezTo>
                  <a:cubicBezTo>
                    <a:pt x="80" y="44"/>
                    <a:pt x="81" y="44"/>
                    <a:pt x="81" y="44"/>
                  </a:cubicBezTo>
                  <a:cubicBezTo>
                    <a:pt x="81" y="44"/>
                    <a:pt x="81" y="44"/>
                    <a:pt x="81" y="44"/>
                  </a:cubicBezTo>
                  <a:cubicBezTo>
                    <a:pt x="85" y="38"/>
                    <a:pt x="90" y="33"/>
                    <a:pt x="94" y="29"/>
                  </a:cubicBezTo>
                  <a:cubicBezTo>
                    <a:pt x="95" y="28"/>
                    <a:pt x="95" y="27"/>
                    <a:pt x="94" y="26"/>
                  </a:cubicBezTo>
                  <a:cubicBezTo>
                    <a:pt x="94" y="26"/>
                    <a:pt x="93" y="25"/>
                    <a:pt x="93" y="25"/>
                  </a:cubicBezTo>
                  <a:moveTo>
                    <a:pt x="182" y="12"/>
                  </a:moveTo>
                  <a:cubicBezTo>
                    <a:pt x="182" y="12"/>
                    <a:pt x="181" y="12"/>
                    <a:pt x="181" y="13"/>
                  </a:cubicBezTo>
                  <a:cubicBezTo>
                    <a:pt x="180" y="14"/>
                    <a:pt x="180" y="15"/>
                    <a:pt x="181" y="15"/>
                  </a:cubicBezTo>
                  <a:cubicBezTo>
                    <a:pt x="187" y="19"/>
                    <a:pt x="192" y="23"/>
                    <a:pt x="196" y="28"/>
                  </a:cubicBezTo>
                  <a:cubicBezTo>
                    <a:pt x="197" y="29"/>
                    <a:pt x="197" y="29"/>
                    <a:pt x="198" y="29"/>
                  </a:cubicBezTo>
                  <a:cubicBezTo>
                    <a:pt x="198" y="29"/>
                    <a:pt x="198" y="29"/>
                    <a:pt x="198" y="29"/>
                  </a:cubicBezTo>
                  <a:cubicBezTo>
                    <a:pt x="198" y="29"/>
                    <a:pt x="199" y="29"/>
                    <a:pt x="199" y="28"/>
                  </a:cubicBezTo>
                  <a:cubicBezTo>
                    <a:pt x="200" y="27"/>
                    <a:pt x="200" y="26"/>
                    <a:pt x="199" y="25"/>
                  </a:cubicBezTo>
                  <a:cubicBezTo>
                    <a:pt x="194" y="20"/>
                    <a:pt x="189" y="16"/>
                    <a:pt x="184" y="12"/>
                  </a:cubicBezTo>
                  <a:cubicBezTo>
                    <a:pt x="183" y="12"/>
                    <a:pt x="183" y="12"/>
                    <a:pt x="182" y="12"/>
                  </a:cubicBezTo>
                  <a:moveTo>
                    <a:pt x="126" y="3"/>
                  </a:moveTo>
                  <a:cubicBezTo>
                    <a:pt x="125" y="3"/>
                    <a:pt x="125" y="3"/>
                    <a:pt x="125" y="3"/>
                  </a:cubicBezTo>
                  <a:cubicBezTo>
                    <a:pt x="119" y="6"/>
                    <a:pt x="113" y="9"/>
                    <a:pt x="107" y="13"/>
                  </a:cubicBezTo>
                  <a:cubicBezTo>
                    <a:pt x="106" y="13"/>
                    <a:pt x="106" y="15"/>
                    <a:pt x="106" y="16"/>
                  </a:cubicBezTo>
                  <a:cubicBezTo>
                    <a:pt x="107" y="16"/>
                    <a:pt x="107" y="16"/>
                    <a:pt x="108" y="16"/>
                  </a:cubicBezTo>
                  <a:cubicBezTo>
                    <a:pt x="108" y="16"/>
                    <a:pt x="109" y="16"/>
                    <a:pt x="109" y="16"/>
                  </a:cubicBezTo>
                  <a:cubicBezTo>
                    <a:pt x="115" y="12"/>
                    <a:pt x="120" y="9"/>
                    <a:pt x="126" y="7"/>
                  </a:cubicBezTo>
                  <a:cubicBezTo>
                    <a:pt x="127" y="7"/>
                    <a:pt x="128" y="6"/>
                    <a:pt x="128" y="5"/>
                  </a:cubicBezTo>
                  <a:cubicBezTo>
                    <a:pt x="127" y="4"/>
                    <a:pt x="127" y="3"/>
                    <a:pt x="126" y="3"/>
                  </a:cubicBezTo>
                  <a:moveTo>
                    <a:pt x="146" y="0"/>
                  </a:moveTo>
                  <a:cubicBezTo>
                    <a:pt x="145" y="0"/>
                    <a:pt x="145" y="0"/>
                    <a:pt x="145" y="0"/>
                  </a:cubicBezTo>
                  <a:cubicBezTo>
                    <a:pt x="144" y="0"/>
                    <a:pt x="143" y="1"/>
                    <a:pt x="143" y="2"/>
                  </a:cubicBezTo>
                  <a:cubicBezTo>
                    <a:pt x="143" y="3"/>
                    <a:pt x="144" y="4"/>
                    <a:pt x="145" y="4"/>
                  </a:cubicBezTo>
                  <a:cubicBezTo>
                    <a:pt x="145" y="4"/>
                    <a:pt x="145" y="4"/>
                    <a:pt x="145" y="4"/>
                  </a:cubicBezTo>
                  <a:cubicBezTo>
                    <a:pt x="145" y="4"/>
                    <a:pt x="145" y="4"/>
                    <a:pt x="145" y="4"/>
                  </a:cubicBezTo>
                  <a:cubicBezTo>
                    <a:pt x="146" y="4"/>
                    <a:pt x="146" y="4"/>
                    <a:pt x="146" y="4"/>
                  </a:cubicBezTo>
                  <a:cubicBezTo>
                    <a:pt x="152" y="4"/>
                    <a:pt x="158" y="5"/>
                    <a:pt x="164" y="7"/>
                  </a:cubicBezTo>
                  <a:cubicBezTo>
                    <a:pt x="165" y="7"/>
                    <a:pt x="165" y="7"/>
                    <a:pt x="165" y="7"/>
                  </a:cubicBezTo>
                  <a:cubicBezTo>
                    <a:pt x="166" y="7"/>
                    <a:pt x="166" y="6"/>
                    <a:pt x="167" y="6"/>
                  </a:cubicBezTo>
                  <a:cubicBezTo>
                    <a:pt x="167" y="4"/>
                    <a:pt x="166" y="3"/>
                    <a:pt x="165" y="3"/>
                  </a:cubicBezTo>
                  <a:cubicBezTo>
                    <a:pt x="159" y="1"/>
                    <a:pt x="153" y="0"/>
                    <a:pt x="146" y="0"/>
                  </a:cubicBezTo>
                </a:path>
              </a:pathLst>
            </a:custGeom>
            <a:solidFill>
              <a:schemeClr val="accent1">
                <a:lumMod val="75000"/>
              </a:schemeClr>
            </a:solid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zh-CN" altLang="en-US" sz="3600" b="0" i="0" u="none" strike="noStrike" kern="1200" cap="none" spc="0" normalizeH="0" baseline="0" noProof="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grpSp>
      <p:sp>
        <p:nvSpPr>
          <p:cNvPr id="4" name="Text Box 4"/>
          <p:cNvSpPr txBox="1">
            <a:spLocks noChangeArrowheads="1"/>
          </p:cNvSpPr>
          <p:nvPr>
            <p:custDataLst>
              <p:tags r:id="rId1"/>
            </p:custDataLst>
          </p:nvPr>
        </p:nvSpPr>
        <p:spPr bwMode="auto">
          <a:xfrm>
            <a:off x="474980" y="412750"/>
            <a:ext cx="6295390" cy="6242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en-US" altLang="zh-CN" sz="4800" b="1" i="0" u="none" strike="noStrike" kern="1200" cap="none" spc="0" normalizeH="0" baseline="0" noProof="0" dirty="0" err="1">
                <a:ln>
                  <a:noFill/>
                </a:ln>
                <a:solidFill>
                  <a:srgbClr val="0070C0"/>
                </a:solidFill>
                <a:effectLst/>
                <a:uLnTx/>
                <a:uFillTx/>
                <a:latin typeface="Arial-Rounded" panose="020B0500000000000000" pitchFamily="34" charset="0"/>
                <a:ea typeface="Arial-Rounded" panose="020B0500000000000000" pitchFamily="34" charset="0"/>
                <a:cs typeface="Arial-Rounded" panose="020B0500000000000000" pitchFamily="34" charset="0"/>
              </a:rPr>
              <a:t>Luyện</a:t>
            </a:r>
            <a:r>
              <a:rPr kumimoji="0" lang="en-US" altLang="zh-CN" sz="4800" b="1" i="0" u="none" strike="noStrike" kern="1200" cap="none" spc="0" normalizeH="0" baseline="0" noProof="0" dirty="0">
                <a:ln>
                  <a:noFill/>
                </a:ln>
                <a:solidFill>
                  <a:srgbClr val="0070C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altLang="zh-CN" sz="4800" b="1" i="0" u="none" strike="noStrike" kern="1200" cap="none" spc="0" normalizeH="0" baseline="0" noProof="0" dirty="0" err="1">
                <a:ln>
                  <a:noFill/>
                </a:ln>
                <a:solidFill>
                  <a:srgbClr val="0070C0"/>
                </a:solidFill>
                <a:effectLst/>
                <a:uLnTx/>
                <a:uFillTx/>
                <a:latin typeface="Arial-Rounded" panose="020B0500000000000000" pitchFamily="34" charset="0"/>
                <a:ea typeface="Arial-Rounded" panose="020B0500000000000000" pitchFamily="34" charset="0"/>
                <a:cs typeface="Arial-Rounded" panose="020B0500000000000000" pitchFamily="34" charset="0"/>
              </a:rPr>
              <a:t>đọc</a:t>
            </a:r>
            <a:r>
              <a:rPr kumimoji="0" lang="en-US" altLang="zh-CN" sz="4800" b="1" i="0" u="none" strike="noStrike" kern="1200" cap="none" spc="0" normalizeH="0" baseline="0" noProof="0" dirty="0">
                <a:ln>
                  <a:noFill/>
                </a:ln>
                <a:solidFill>
                  <a:srgbClr val="0070C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altLang="zh-CN" sz="4800" b="1" i="0" u="none" strike="noStrike" kern="1200" cap="none" spc="0" normalizeH="0" baseline="0" noProof="0" dirty="0" err="1">
                <a:ln>
                  <a:noFill/>
                </a:ln>
                <a:solidFill>
                  <a:srgbClr val="0070C0"/>
                </a:solidFill>
                <a:effectLst/>
                <a:uLnTx/>
                <a:uFillTx/>
                <a:latin typeface="Arial-Rounded" panose="020B0500000000000000" pitchFamily="34" charset="0"/>
                <a:ea typeface="Arial-Rounded" panose="020B0500000000000000" pitchFamily="34" charset="0"/>
                <a:cs typeface="Arial-Rounded" panose="020B0500000000000000" pitchFamily="34" charset="0"/>
              </a:rPr>
              <a:t>từ</a:t>
            </a:r>
            <a:r>
              <a:rPr kumimoji="0" lang="en-US" altLang="zh-CN" sz="4800" b="1" i="0" u="none" strike="noStrike" kern="1200" cap="none" spc="0" normalizeH="0" baseline="0" noProof="0" dirty="0">
                <a:ln>
                  <a:noFill/>
                </a:ln>
                <a:solidFill>
                  <a:srgbClr val="0070C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altLang="zh-CN" sz="4800" b="1" i="0" u="none" strike="noStrike" kern="1200" cap="none" spc="0" normalizeH="0" baseline="0" noProof="0" dirty="0" err="1">
                <a:ln>
                  <a:noFill/>
                </a:ln>
                <a:solidFill>
                  <a:srgbClr val="0070C0"/>
                </a:solidFill>
                <a:effectLst/>
                <a:uLnTx/>
                <a:uFillTx/>
                <a:latin typeface="Arial-Rounded" panose="020B0500000000000000" pitchFamily="34" charset="0"/>
                <a:ea typeface="Arial-Rounded" panose="020B0500000000000000" pitchFamily="34" charset="0"/>
                <a:cs typeface="Arial-Rounded" panose="020B0500000000000000" pitchFamily="34" charset="0"/>
              </a:rPr>
              <a:t>khó</a:t>
            </a:r>
            <a:endParaRPr kumimoji="0" lang="zh-CN" altLang="en-US" sz="4800" b="1" i="0" u="none" strike="noStrike" kern="1200" cap="none" spc="0" normalizeH="0" baseline="0" noProof="0" dirty="0">
              <a:ln>
                <a:noFill/>
              </a:ln>
              <a:solidFill>
                <a:srgbClr val="0070C0"/>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
        <p:nvSpPr>
          <p:cNvPr id="2053" name="Line 13"/>
          <p:cNvSpPr>
            <a:spLocks noChangeShapeType="1"/>
          </p:cNvSpPr>
          <p:nvPr>
            <p:custDataLst>
              <p:tags r:id="rId2"/>
            </p:custDataLst>
          </p:nvPr>
        </p:nvSpPr>
        <p:spPr bwMode="auto">
          <a:xfrm>
            <a:off x="4834221" y="1875367"/>
            <a:ext cx="709084" cy="0"/>
          </a:xfrm>
          <a:prstGeom prst="line">
            <a:avLst/>
          </a:prstGeom>
          <a:noFill/>
          <a:ln w="9525" cap="rnd">
            <a:solidFill>
              <a:srgbClr val="808080"/>
            </a:solidFill>
            <a:prstDash val="sysDot"/>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zh-CN" altLang="en-US" sz="3600" b="0" i="0" u="none" strike="noStrike" kern="1200" cap="none" spc="0" normalizeH="0" baseline="0" noProof="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
        <p:nvSpPr>
          <p:cNvPr id="7173" name="AutoShape 14"/>
          <p:cNvSpPr/>
          <p:nvPr>
            <p:custDataLst>
              <p:tags r:id="rId3"/>
            </p:custDataLst>
          </p:nvPr>
        </p:nvSpPr>
        <p:spPr>
          <a:xfrm>
            <a:off x="5543304" y="1657350"/>
            <a:ext cx="3467100" cy="448733"/>
          </a:xfrm>
          <a:prstGeom prst="homePlate">
            <a:avLst>
              <a:gd name="adj" fmla="val 137465"/>
            </a:avLst>
          </a:prstGeom>
          <a:noFill/>
          <a:ln w="9525" cap="rnd" cmpd="sng">
            <a:solidFill>
              <a:srgbClr val="808080"/>
            </a:solidFill>
            <a:prstDash val="sysDot"/>
            <a:miter/>
            <a:headEnd type="none" w="med" len="med"/>
            <a:tailEnd type="none" w="med" len="med"/>
          </a:ln>
        </p:spPr>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36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xinh</a:t>
            </a:r>
            <a:endParaRPr kumimoji="0" lang="zh-CN" altLang="en-US" sz="36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
        <p:nvSpPr>
          <p:cNvPr id="35" name="Line 13"/>
          <p:cNvSpPr>
            <a:spLocks noChangeShapeType="1"/>
          </p:cNvSpPr>
          <p:nvPr>
            <p:custDataLst>
              <p:tags r:id="rId4"/>
            </p:custDataLst>
          </p:nvPr>
        </p:nvSpPr>
        <p:spPr bwMode="auto">
          <a:xfrm>
            <a:off x="5168654" y="2925234"/>
            <a:ext cx="709084" cy="0"/>
          </a:xfrm>
          <a:prstGeom prst="line">
            <a:avLst/>
          </a:prstGeom>
          <a:noFill/>
          <a:ln w="9525" cap="rnd">
            <a:solidFill>
              <a:srgbClr val="808080"/>
            </a:solidFill>
            <a:prstDash val="sysDot"/>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zh-CN" altLang="en-US" sz="3600" b="0" i="0" u="none" strike="noStrike" kern="1200" cap="none" spc="0" normalizeH="0" baseline="0" noProof="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
        <p:nvSpPr>
          <p:cNvPr id="36" name="AutoShape 14"/>
          <p:cNvSpPr>
            <a:spLocks noChangeArrowheads="1"/>
          </p:cNvSpPr>
          <p:nvPr>
            <p:custDataLst>
              <p:tags r:id="rId5"/>
            </p:custDataLst>
          </p:nvPr>
        </p:nvSpPr>
        <p:spPr bwMode="auto">
          <a:xfrm>
            <a:off x="5877737" y="2709334"/>
            <a:ext cx="3467100" cy="446617"/>
          </a:xfrm>
          <a:prstGeom prst="homePlate">
            <a:avLst>
              <a:gd name="adj" fmla="val 137778"/>
            </a:avLst>
          </a:prstGeom>
          <a:noFill/>
          <a:ln w="9525" cap="rnd">
            <a:solidFill>
              <a:srgbClr val="808080"/>
            </a:solidFill>
            <a:prstDash val="sysDot"/>
            <a:miter lim="800000"/>
          </a:ln>
          <a:effectLst/>
        </p:spPr>
        <p:txBody>
          <a:bodyPr anchor="ctr">
            <a:no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US" altLang="zh-CN" sz="36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hươu</a:t>
            </a:r>
            <a:endParaRPr kumimoji="0" lang="zh-CN" altLang="en-US" sz="36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
        <p:nvSpPr>
          <p:cNvPr id="39" name="Line 13"/>
          <p:cNvSpPr>
            <a:spLocks noChangeShapeType="1"/>
          </p:cNvSpPr>
          <p:nvPr>
            <p:custDataLst>
              <p:tags r:id="rId6"/>
            </p:custDataLst>
          </p:nvPr>
        </p:nvSpPr>
        <p:spPr bwMode="auto">
          <a:xfrm>
            <a:off x="5503088" y="3977217"/>
            <a:ext cx="709084" cy="0"/>
          </a:xfrm>
          <a:prstGeom prst="line">
            <a:avLst/>
          </a:prstGeom>
          <a:noFill/>
          <a:ln w="9525" cap="rnd">
            <a:solidFill>
              <a:srgbClr val="808080"/>
            </a:solidFill>
            <a:prstDash val="sysDot"/>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zh-CN" altLang="en-US" sz="3600" b="0" i="0" u="none" strike="noStrike" kern="1200" cap="none" spc="0" normalizeH="0" baseline="0" noProof="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
        <p:nvSpPr>
          <p:cNvPr id="40" name="AutoShape 14"/>
          <p:cNvSpPr>
            <a:spLocks noChangeArrowheads="1"/>
          </p:cNvSpPr>
          <p:nvPr>
            <p:custDataLst>
              <p:tags r:id="rId7"/>
            </p:custDataLst>
          </p:nvPr>
        </p:nvSpPr>
        <p:spPr bwMode="auto">
          <a:xfrm>
            <a:off x="6212170" y="3759201"/>
            <a:ext cx="3467100" cy="448733"/>
          </a:xfrm>
          <a:prstGeom prst="homePlate">
            <a:avLst>
              <a:gd name="adj" fmla="val 137778"/>
            </a:avLst>
          </a:prstGeom>
          <a:noFill/>
          <a:ln w="9525" cap="rnd">
            <a:solidFill>
              <a:srgbClr val="808080"/>
            </a:solidFill>
            <a:prstDash val="sysDot"/>
            <a:miter lim="800000"/>
          </a:ln>
          <a:effectLst/>
        </p:spPr>
        <p:txBody>
          <a:bodyPr anchor="ctr">
            <a:no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en-US" altLang="zh-CN" sz="3600" dirty="0">
                <a:solidFill>
                  <a:prstClr val="black"/>
                </a:solidFill>
                <a:latin typeface="Arial-Rounded" panose="020B0500000000000000" pitchFamily="34" charset="0"/>
                <a:ea typeface="Arial-Rounded" panose="020B0500000000000000" pitchFamily="34" charset="0"/>
                <a:cs typeface="Arial-Rounded" panose="020B0500000000000000" pitchFamily="34" charset="0"/>
              </a:rPr>
              <a:t>r</a:t>
            </a:r>
            <a:r>
              <a:rPr kumimoji="0" lang="en-US" altLang="zh-CN" sz="36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âu</a:t>
            </a:r>
            <a:r>
              <a:rPr kumimoji="0" lang="en-US" altLang="zh-CN" sz="3600" b="0" i="0" u="none" strike="noStrike" kern="1200" cap="none" spc="0" normalizeH="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altLang="zh-CN" sz="3600" b="0" i="0" u="none" strike="noStrike" kern="1200" cap="none" spc="0" normalizeH="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giả</a:t>
            </a:r>
            <a:endParaRPr kumimoji="0" lang="zh-CN" altLang="en-US" sz="36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
        <p:nvSpPr>
          <p:cNvPr id="43" name="Line 13"/>
          <p:cNvSpPr>
            <a:spLocks noChangeShapeType="1"/>
          </p:cNvSpPr>
          <p:nvPr>
            <p:custDataLst>
              <p:tags r:id="rId8"/>
            </p:custDataLst>
          </p:nvPr>
        </p:nvSpPr>
        <p:spPr bwMode="auto">
          <a:xfrm>
            <a:off x="5835404" y="5027083"/>
            <a:ext cx="709084" cy="0"/>
          </a:xfrm>
          <a:prstGeom prst="line">
            <a:avLst/>
          </a:prstGeom>
          <a:noFill/>
          <a:ln w="9525" cap="rnd">
            <a:solidFill>
              <a:srgbClr val="808080"/>
            </a:solidFill>
            <a:prstDash val="sysDot"/>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zh-CN" altLang="en-US" sz="3600" b="0" i="0" u="none" strike="noStrike" kern="1200" cap="none" spc="0" normalizeH="0" baseline="0" noProof="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
        <p:nvSpPr>
          <p:cNvPr id="44" name="AutoShape 14"/>
          <p:cNvSpPr>
            <a:spLocks noChangeArrowheads="1"/>
          </p:cNvSpPr>
          <p:nvPr>
            <p:custDataLst>
              <p:tags r:id="rId9"/>
            </p:custDataLst>
          </p:nvPr>
        </p:nvSpPr>
        <p:spPr bwMode="auto">
          <a:xfrm>
            <a:off x="6544488" y="4811183"/>
            <a:ext cx="3467100" cy="446617"/>
          </a:xfrm>
          <a:prstGeom prst="homePlate">
            <a:avLst>
              <a:gd name="adj" fmla="val 137778"/>
            </a:avLst>
          </a:prstGeom>
          <a:noFill/>
          <a:ln w="9525" cap="rnd">
            <a:solidFill>
              <a:srgbClr val="808080"/>
            </a:solidFill>
            <a:prstDash val="sysDot"/>
            <a:miter lim="800000"/>
          </a:ln>
          <a:effectLst/>
        </p:spPr>
        <p:txBody>
          <a:bodyPr anchor="ctr">
            <a:no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en-US" altLang="zh-CN" sz="3600" dirty="0" err="1">
                <a:solidFill>
                  <a:prstClr val="black"/>
                </a:solidFill>
                <a:latin typeface="Arial-Rounded" panose="020B0500000000000000" pitchFamily="34" charset="0"/>
                <a:ea typeface="Arial-Rounded" panose="020B0500000000000000" pitchFamily="34" charset="0"/>
                <a:cs typeface="Arial-Rounded" panose="020B0500000000000000" pitchFamily="34" charset="0"/>
              </a:rPr>
              <a:t>khóm</a:t>
            </a:r>
            <a:r>
              <a:rPr lang="en-US" altLang="zh-CN" sz="3600" dirty="0">
                <a:solidFill>
                  <a:prstClr val="black"/>
                </a:solidFill>
                <a:latin typeface="Arial-Rounded" panose="020B0500000000000000" pitchFamily="34" charset="0"/>
                <a:ea typeface="Arial-Rounded" panose="020B0500000000000000" pitchFamily="34" charset="0"/>
                <a:cs typeface="Arial-Rounded" panose="020B0500000000000000" pitchFamily="34" charset="0"/>
              </a:rPr>
              <a:t> </a:t>
            </a:r>
            <a:r>
              <a:rPr lang="en-US" altLang="zh-CN" sz="3600" dirty="0" err="1">
                <a:solidFill>
                  <a:prstClr val="black"/>
                </a:solidFill>
                <a:latin typeface="Arial-Rounded" panose="020B0500000000000000" pitchFamily="34" charset="0"/>
                <a:ea typeface="Arial-Rounded" panose="020B0500000000000000" pitchFamily="34" charset="0"/>
                <a:cs typeface="Arial-Rounded" panose="020B0500000000000000" pitchFamily="34" charset="0"/>
              </a:rPr>
              <a:t>cỏ</a:t>
            </a:r>
            <a:endParaRPr kumimoji="0" lang="zh-CN" altLang="en-US" sz="36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grpSp>
        <p:nvGrpSpPr>
          <p:cNvPr id="7180" name="组合 2"/>
          <p:cNvGrpSpPr/>
          <p:nvPr/>
        </p:nvGrpSpPr>
        <p:grpSpPr>
          <a:xfrm>
            <a:off x="4487088" y="2556934"/>
            <a:ext cx="556683" cy="755649"/>
            <a:chOff x="1912093" y="3035874"/>
            <a:chExt cx="556574" cy="754146"/>
          </a:xfrm>
        </p:grpSpPr>
        <p:sp>
          <p:nvSpPr>
            <p:cNvPr id="403" name="Freeform 352"/>
            <p:cNvSpPr>
              <a:spLocks noEditPoints="1"/>
            </p:cNvSpPr>
            <p:nvPr/>
          </p:nvSpPr>
          <p:spPr bwMode="auto">
            <a:xfrm>
              <a:off x="1918436" y="3066040"/>
              <a:ext cx="550231" cy="712865"/>
            </a:xfrm>
            <a:custGeom>
              <a:avLst/>
              <a:gdLst>
                <a:gd name="T0" fmla="*/ 241 w 290"/>
                <a:gd name="T1" fmla="*/ 170 h 374"/>
                <a:gd name="T2" fmla="*/ 272 w 290"/>
                <a:gd name="T3" fmla="*/ 130 h 374"/>
                <a:gd name="T4" fmla="*/ 266 w 290"/>
                <a:gd name="T5" fmla="*/ 67 h 374"/>
                <a:gd name="T6" fmla="*/ 147 w 290"/>
                <a:gd name="T7" fmla="*/ 3 h 374"/>
                <a:gd name="T8" fmla="*/ 50 w 290"/>
                <a:gd name="T9" fmla="*/ 66 h 374"/>
                <a:gd name="T10" fmla="*/ 23 w 290"/>
                <a:gd name="T11" fmla="*/ 152 h 374"/>
                <a:gd name="T12" fmla="*/ 109 w 290"/>
                <a:gd name="T13" fmla="*/ 364 h 374"/>
                <a:gd name="T14" fmla="*/ 239 w 290"/>
                <a:gd name="T15" fmla="*/ 327 h 374"/>
                <a:gd name="T16" fmla="*/ 263 w 290"/>
                <a:gd name="T17" fmla="*/ 209 h 374"/>
                <a:gd name="T18" fmla="*/ 241 w 290"/>
                <a:gd name="T19" fmla="*/ 170 h 374"/>
                <a:gd name="T20" fmla="*/ 186 w 290"/>
                <a:gd name="T21" fmla="*/ 273 h 374"/>
                <a:gd name="T22" fmla="*/ 92 w 290"/>
                <a:gd name="T23" fmla="*/ 253 h 374"/>
                <a:gd name="T24" fmla="*/ 133 w 290"/>
                <a:gd name="T25" fmla="*/ 201 h 374"/>
                <a:gd name="T26" fmla="*/ 186 w 290"/>
                <a:gd name="T27" fmla="*/ 273 h 374"/>
                <a:gd name="T28" fmla="*/ 186 w 290"/>
                <a:gd name="T29" fmla="*/ 141 h 374"/>
                <a:gd name="T30" fmla="*/ 100 w 290"/>
                <a:gd name="T31" fmla="*/ 101 h 374"/>
                <a:gd name="T32" fmla="*/ 150 w 290"/>
                <a:gd name="T33" fmla="*/ 59 h 374"/>
                <a:gd name="T34" fmla="*/ 186 w 290"/>
                <a:gd name="T35" fmla="*/ 141 h 3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90" h="374">
                  <a:moveTo>
                    <a:pt x="241" y="170"/>
                  </a:moveTo>
                  <a:cubicBezTo>
                    <a:pt x="246" y="155"/>
                    <a:pt x="266" y="145"/>
                    <a:pt x="272" y="130"/>
                  </a:cubicBezTo>
                  <a:cubicBezTo>
                    <a:pt x="281" y="109"/>
                    <a:pt x="280" y="86"/>
                    <a:pt x="266" y="67"/>
                  </a:cubicBezTo>
                  <a:cubicBezTo>
                    <a:pt x="243" y="35"/>
                    <a:pt x="193" y="5"/>
                    <a:pt x="147" y="3"/>
                  </a:cubicBezTo>
                  <a:cubicBezTo>
                    <a:pt x="99" y="0"/>
                    <a:pt x="68" y="31"/>
                    <a:pt x="50" y="66"/>
                  </a:cubicBezTo>
                  <a:cubicBezTo>
                    <a:pt x="35" y="94"/>
                    <a:pt x="27" y="127"/>
                    <a:pt x="23" y="152"/>
                  </a:cubicBezTo>
                  <a:cubicBezTo>
                    <a:pt x="12" y="221"/>
                    <a:pt x="0" y="343"/>
                    <a:pt x="109" y="364"/>
                  </a:cubicBezTo>
                  <a:cubicBezTo>
                    <a:pt x="159" y="374"/>
                    <a:pt x="205" y="359"/>
                    <a:pt x="239" y="327"/>
                  </a:cubicBezTo>
                  <a:cubicBezTo>
                    <a:pt x="269" y="299"/>
                    <a:pt x="290" y="245"/>
                    <a:pt x="263" y="209"/>
                  </a:cubicBezTo>
                  <a:cubicBezTo>
                    <a:pt x="251" y="194"/>
                    <a:pt x="233" y="189"/>
                    <a:pt x="241" y="170"/>
                  </a:cubicBezTo>
                  <a:moveTo>
                    <a:pt x="186" y="273"/>
                  </a:moveTo>
                  <a:cubicBezTo>
                    <a:pt x="152" y="295"/>
                    <a:pt x="88" y="324"/>
                    <a:pt x="92" y="253"/>
                  </a:cubicBezTo>
                  <a:cubicBezTo>
                    <a:pt x="92" y="253"/>
                    <a:pt x="99" y="205"/>
                    <a:pt x="133" y="201"/>
                  </a:cubicBezTo>
                  <a:cubicBezTo>
                    <a:pt x="167" y="198"/>
                    <a:pt x="220" y="251"/>
                    <a:pt x="186" y="273"/>
                  </a:cubicBezTo>
                  <a:moveTo>
                    <a:pt x="186" y="141"/>
                  </a:moveTo>
                  <a:cubicBezTo>
                    <a:pt x="148" y="155"/>
                    <a:pt x="80" y="170"/>
                    <a:pt x="100" y="101"/>
                  </a:cubicBezTo>
                  <a:cubicBezTo>
                    <a:pt x="100" y="101"/>
                    <a:pt x="116" y="56"/>
                    <a:pt x="150" y="59"/>
                  </a:cubicBezTo>
                  <a:cubicBezTo>
                    <a:pt x="185" y="63"/>
                    <a:pt x="224" y="126"/>
                    <a:pt x="186" y="141"/>
                  </a:cubicBezTo>
                </a:path>
              </a:pathLst>
            </a:custGeom>
            <a:solidFill>
              <a:schemeClr val="accent2">
                <a:lumMod val="60000"/>
                <a:lumOff val="40000"/>
              </a:schemeClr>
            </a:solid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zh-CN" altLang="en-US" sz="3600" b="0" i="0" u="none" strike="noStrike" kern="1200" cap="none" spc="0" normalizeH="0" baseline="0" noProof="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
          <p:nvSpPr>
            <p:cNvPr id="405" name="Freeform 354"/>
            <p:cNvSpPr>
              <a:spLocks noEditPoints="1"/>
            </p:cNvSpPr>
            <p:nvPr/>
          </p:nvSpPr>
          <p:spPr bwMode="auto">
            <a:xfrm>
              <a:off x="2007234" y="3569333"/>
              <a:ext cx="431305" cy="195284"/>
            </a:xfrm>
            <a:custGeom>
              <a:avLst/>
              <a:gdLst>
                <a:gd name="T0" fmla="*/ 59 w 227"/>
                <a:gd name="T1" fmla="*/ 59 h 103"/>
                <a:gd name="T2" fmla="*/ 59 w 227"/>
                <a:gd name="T3" fmla="*/ 55 h 103"/>
                <a:gd name="T4" fmla="*/ 79 w 227"/>
                <a:gd name="T5" fmla="*/ 57 h 103"/>
                <a:gd name="T6" fmla="*/ 79 w 227"/>
                <a:gd name="T7" fmla="*/ 61 h 103"/>
                <a:gd name="T8" fmla="*/ 117 w 227"/>
                <a:gd name="T9" fmla="*/ 50 h 103"/>
                <a:gd name="T10" fmla="*/ 120 w 227"/>
                <a:gd name="T11" fmla="*/ 51 h 103"/>
                <a:gd name="T12" fmla="*/ 100 w 227"/>
                <a:gd name="T13" fmla="*/ 59 h 103"/>
                <a:gd name="T14" fmla="*/ 97 w 227"/>
                <a:gd name="T15" fmla="*/ 58 h 103"/>
                <a:gd name="T16" fmla="*/ 117 w 227"/>
                <a:gd name="T17" fmla="*/ 50 h 103"/>
                <a:gd name="T18" fmla="*/ 215 w 227"/>
                <a:gd name="T19" fmla="*/ 5 h 103"/>
                <a:gd name="T20" fmla="*/ 153 w 227"/>
                <a:gd name="T21" fmla="*/ 28 h 103"/>
                <a:gd name="T22" fmla="*/ 137 w 227"/>
                <a:gd name="T23" fmla="*/ 44 h 103"/>
                <a:gd name="T24" fmla="*/ 134 w 227"/>
                <a:gd name="T25" fmla="*/ 43 h 103"/>
                <a:gd name="T26" fmla="*/ 149 w 227"/>
                <a:gd name="T27" fmla="*/ 29 h 103"/>
                <a:gd name="T28" fmla="*/ 0 w 227"/>
                <a:gd name="T29" fmla="*/ 63 h 103"/>
                <a:gd name="T30" fmla="*/ 174 w 227"/>
                <a:gd name="T31" fmla="*/ 61 h 103"/>
                <a:gd name="T32" fmla="*/ 215 w 227"/>
                <a:gd name="T33" fmla="*/ 5 h 103"/>
                <a:gd name="T34" fmla="*/ 215 w 227"/>
                <a:gd name="T35" fmla="*/ 5 h 103"/>
                <a:gd name="T36" fmla="*/ 168 w 227"/>
                <a:gd name="T37" fmla="*/ 67 h 103"/>
                <a:gd name="T38" fmla="*/ 0 w 227"/>
                <a:gd name="T39" fmla="*/ 66 h 103"/>
                <a:gd name="T40" fmla="*/ 61 w 227"/>
                <a:gd name="T41" fmla="*/ 100 h 103"/>
                <a:gd name="T42" fmla="*/ 62 w 227"/>
                <a:gd name="T43" fmla="*/ 100 h 103"/>
                <a:gd name="T44" fmla="*/ 62 w 227"/>
                <a:gd name="T45" fmla="*/ 100 h 103"/>
                <a:gd name="T46" fmla="*/ 92 w 227"/>
                <a:gd name="T47" fmla="*/ 103 h 103"/>
                <a:gd name="T48" fmla="*/ 192 w 227"/>
                <a:gd name="T49" fmla="*/ 63 h 103"/>
                <a:gd name="T50" fmla="*/ 192 w 227"/>
                <a:gd name="T51" fmla="*/ 63 h 103"/>
                <a:gd name="T52" fmla="*/ 192 w 227"/>
                <a:gd name="T53" fmla="*/ 63 h 103"/>
                <a:gd name="T54" fmla="*/ 193 w 227"/>
                <a:gd name="T55" fmla="*/ 63 h 103"/>
                <a:gd name="T56" fmla="*/ 193 w 227"/>
                <a:gd name="T57" fmla="*/ 62 h 103"/>
                <a:gd name="T58" fmla="*/ 193 w 227"/>
                <a:gd name="T59" fmla="*/ 62 h 103"/>
                <a:gd name="T60" fmla="*/ 193 w 227"/>
                <a:gd name="T61" fmla="*/ 62 h 103"/>
                <a:gd name="T62" fmla="*/ 227 w 227"/>
                <a:gd name="T63" fmla="*/ 0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27" h="103">
                  <a:moveTo>
                    <a:pt x="79" y="61"/>
                  </a:moveTo>
                  <a:cubicBezTo>
                    <a:pt x="73" y="61"/>
                    <a:pt x="66" y="60"/>
                    <a:pt x="59" y="59"/>
                  </a:cubicBezTo>
                  <a:cubicBezTo>
                    <a:pt x="58" y="59"/>
                    <a:pt x="57" y="58"/>
                    <a:pt x="57" y="57"/>
                  </a:cubicBezTo>
                  <a:cubicBezTo>
                    <a:pt x="58" y="56"/>
                    <a:pt x="58" y="55"/>
                    <a:pt x="59" y="55"/>
                  </a:cubicBezTo>
                  <a:cubicBezTo>
                    <a:pt x="60" y="55"/>
                    <a:pt x="60" y="55"/>
                    <a:pt x="60" y="55"/>
                  </a:cubicBezTo>
                  <a:cubicBezTo>
                    <a:pt x="66" y="56"/>
                    <a:pt x="73" y="57"/>
                    <a:pt x="79" y="57"/>
                  </a:cubicBezTo>
                  <a:cubicBezTo>
                    <a:pt x="80" y="57"/>
                    <a:pt x="81" y="58"/>
                    <a:pt x="81" y="59"/>
                  </a:cubicBezTo>
                  <a:cubicBezTo>
                    <a:pt x="81" y="60"/>
                    <a:pt x="80" y="61"/>
                    <a:pt x="79" y="61"/>
                  </a:cubicBezTo>
                  <a:cubicBezTo>
                    <a:pt x="79" y="61"/>
                    <a:pt x="79" y="61"/>
                    <a:pt x="79" y="61"/>
                  </a:cubicBezTo>
                  <a:moveTo>
                    <a:pt x="117" y="50"/>
                  </a:moveTo>
                  <a:cubicBezTo>
                    <a:pt x="118" y="49"/>
                    <a:pt x="118" y="49"/>
                    <a:pt x="118" y="49"/>
                  </a:cubicBezTo>
                  <a:cubicBezTo>
                    <a:pt x="119" y="49"/>
                    <a:pt x="120" y="50"/>
                    <a:pt x="120" y="51"/>
                  </a:cubicBezTo>
                  <a:cubicBezTo>
                    <a:pt x="121" y="52"/>
                    <a:pt x="120" y="53"/>
                    <a:pt x="119" y="53"/>
                  </a:cubicBezTo>
                  <a:cubicBezTo>
                    <a:pt x="113" y="56"/>
                    <a:pt x="106" y="58"/>
                    <a:pt x="100" y="59"/>
                  </a:cubicBezTo>
                  <a:cubicBezTo>
                    <a:pt x="99" y="59"/>
                    <a:pt x="99" y="59"/>
                    <a:pt x="99" y="59"/>
                  </a:cubicBezTo>
                  <a:cubicBezTo>
                    <a:pt x="98" y="59"/>
                    <a:pt x="97" y="59"/>
                    <a:pt x="97" y="58"/>
                  </a:cubicBezTo>
                  <a:cubicBezTo>
                    <a:pt x="97" y="57"/>
                    <a:pt x="98" y="55"/>
                    <a:pt x="99" y="55"/>
                  </a:cubicBezTo>
                  <a:cubicBezTo>
                    <a:pt x="105" y="54"/>
                    <a:pt x="111" y="52"/>
                    <a:pt x="117" y="50"/>
                  </a:cubicBezTo>
                  <a:cubicBezTo>
                    <a:pt x="117" y="50"/>
                    <a:pt x="117" y="50"/>
                    <a:pt x="117" y="50"/>
                  </a:cubicBezTo>
                  <a:moveTo>
                    <a:pt x="215" y="5"/>
                  </a:moveTo>
                  <a:cubicBezTo>
                    <a:pt x="194" y="13"/>
                    <a:pt x="173" y="21"/>
                    <a:pt x="153" y="28"/>
                  </a:cubicBezTo>
                  <a:cubicBezTo>
                    <a:pt x="153" y="28"/>
                    <a:pt x="153" y="28"/>
                    <a:pt x="153" y="28"/>
                  </a:cubicBezTo>
                  <a:cubicBezTo>
                    <a:pt x="154" y="29"/>
                    <a:pt x="154" y="30"/>
                    <a:pt x="153" y="31"/>
                  </a:cubicBezTo>
                  <a:cubicBezTo>
                    <a:pt x="148" y="36"/>
                    <a:pt x="143" y="40"/>
                    <a:pt x="137" y="44"/>
                  </a:cubicBezTo>
                  <a:cubicBezTo>
                    <a:pt x="137" y="44"/>
                    <a:pt x="136" y="44"/>
                    <a:pt x="136" y="44"/>
                  </a:cubicBezTo>
                  <a:cubicBezTo>
                    <a:pt x="135" y="44"/>
                    <a:pt x="135" y="44"/>
                    <a:pt x="134" y="43"/>
                  </a:cubicBezTo>
                  <a:cubicBezTo>
                    <a:pt x="134" y="42"/>
                    <a:pt x="134" y="41"/>
                    <a:pt x="135" y="40"/>
                  </a:cubicBezTo>
                  <a:cubicBezTo>
                    <a:pt x="140" y="37"/>
                    <a:pt x="145" y="33"/>
                    <a:pt x="149" y="29"/>
                  </a:cubicBezTo>
                  <a:cubicBezTo>
                    <a:pt x="145" y="30"/>
                    <a:pt x="140" y="32"/>
                    <a:pt x="136" y="33"/>
                  </a:cubicBezTo>
                  <a:cubicBezTo>
                    <a:pt x="90" y="47"/>
                    <a:pt x="45" y="56"/>
                    <a:pt x="0" y="63"/>
                  </a:cubicBezTo>
                  <a:cubicBezTo>
                    <a:pt x="23" y="83"/>
                    <a:pt x="53" y="93"/>
                    <a:pt x="84" y="93"/>
                  </a:cubicBezTo>
                  <a:cubicBezTo>
                    <a:pt x="116" y="93"/>
                    <a:pt x="149" y="82"/>
                    <a:pt x="174" y="61"/>
                  </a:cubicBezTo>
                  <a:cubicBezTo>
                    <a:pt x="188" y="50"/>
                    <a:pt x="201" y="34"/>
                    <a:pt x="210" y="17"/>
                  </a:cubicBezTo>
                  <a:cubicBezTo>
                    <a:pt x="212" y="13"/>
                    <a:pt x="213" y="9"/>
                    <a:pt x="215" y="5"/>
                  </a:cubicBezTo>
                  <a:moveTo>
                    <a:pt x="227" y="0"/>
                  </a:moveTo>
                  <a:cubicBezTo>
                    <a:pt x="223" y="2"/>
                    <a:pt x="219" y="3"/>
                    <a:pt x="215" y="5"/>
                  </a:cubicBezTo>
                  <a:cubicBezTo>
                    <a:pt x="213" y="9"/>
                    <a:pt x="212" y="13"/>
                    <a:pt x="210" y="17"/>
                  </a:cubicBezTo>
                  <a:cubicBezTo>
                    <a:pt x="200" y="37"/>
                    <a:pt x="186" y="54"/>
                    <a:pt x="168" y="67"/>
                  </a:cubicBezTo>
                  <a:cubicBezTo>
                    <a:pt x="142" y="85"/>
                    <a:pt x="111" y="94"/>
                    <a:pt x="81" y="94"/>
                  </a:cubicBezTo>
                  <a:cubicBezTo>
                    <a:pt x="51" y="94"/>
                    <a:pt x="22" y="85"/>
                    <a:pt x="0" y="66"/>
                  </a:cubicBezTo>
                  <a:cubicBezTo>
                    <a:pt x="14" y="82"/>
                    <a:pt x="34" y="94"/>
                    <a:pt x="61" y="100"/>
                  </a:cubicBezTo>
                  <a:cubicBezTo>
                    <a:pt x="61" y="100"/>
                    <a:pt x="61" y="100"/>
                    <a:pt x="61" y="100"/>
                  </a:cubicBezTo>
                  <a:cubicBezTo>
                    <a:pt x="61" y="100"/>
                    <a:pt x="61" y="100"/>
                    <a:pt x="62" y="100"/>
                  </a:cubicBezTo>
                  <a:cubicBezTo>
                    <a:pt x="62" y="100"/>
                    <a:pt x="62" y="100"/>
                    <a:pt x="62" y="100"/>
                  </a:cubicBezTo>
                  <a:cubicBezTo>
                    <a:pt x="62" y="100"/>
                    <a:pt x="62" y="100"/>
                    <a:pt x="62" y="100"/>
                  </a:cubicBezTo>
                  <a:cubicBezTo>
                    <a:pt x="62" y="100"/>
                    <a:pt x="62" y="100"/>
                    <a:pt x="62" y="100"/>
                  </a:cubicBezTo>
                  <a:cubicBezTo>
                    <a:pt x="62" y="100"/>
                    <a:pt x="62" y="100"/>
                    <a:pt x="62" y="100"/>
                  </a:cubicBezTo>
                  <a:cubicBezTo>
                    <a:pt x="72" y="102"/>
                    <a:pt x="82" y="103"/>
                    <a:pt x="92" y="103"/>
                  </a:cubicBezTo>
                  <a:cubicBezTo>
                    <a:pt x="130" y="103"/>
                    <a:pt x="165" y="88"/>
                    <a:pt x="192" y="63"/>
                  </a:cubicBezTo>
                  <a:cubicBezTo>
                    <a:pt x="192" y="63"/>
                    <a:pt x="192" y="63"/>
                    <a:pt x="192" y="63"/>
                  </a:cubicBezTo>
                  <a:cubicBezTo>
                    <a:pt x="192" y="63"/>
                    <a:pt x="192" y="63"/>
                    <a:pt x="192" y="63"/>
                  </a:cubicBezTo>
                  <a:cubicBezTo>
                    <a:pt x="192" y="63"/>
                    <a:pt x="192" y="63"/>
                    <a:pt x="192" y="63"/>
                  </a:cubicBezTo>
                  <a:cubicBezTo>
                    <a:pt x="192" y="63"/>
                    <a:pt x="192" y="63"/>
                    <a:pt x="192" y="63"/>
                  </a:cubicBezTo>
                  <a:cubicBezTo>
                    <a:pt x="192" y="63"/>
                    <a:pt x="192" y="63"/>
                    <a:pt x="192" y="63"/>
                  </a:cubicBezTo>
                  <a:cubicBezTo>
                    <a:pt x="192" y="63"/>
                    <a:pt x="192" y="63"/>
                    <a:pt x="192" y="63"/>
                  </a:cubicBezTo>
                  <a:cubicBezTo>
                    <a:pt x="192" y="63"/>
                    <a:pt x="193" y="63"/>
                    <a:pt x="193" y="63"/>
                  </a:cubicBezTo>
                  <a:cubicBezTo>
                    <a:pt x="193" y="63"/>
                    <a:pt x="193" y="63"/>
                    <a:pt x="193" y="63"/>
                  </a:cubicBezTo>
                  <a:cubicBezTo>
                    <a:pt x="193" y="63"/>
                    <a:pt x="193" y="62"/>
                    <a:pt x="193" y="62"/>
                  </a:cubicBezTo>
                  <a:cubicBezTo>
                    <a:pt x="193" y="62"/>
                    <a:pt x="193" y="62"/>
                    <a:pt x="193" y="62"/>
                  </a:cubicBezTo>
                  <a:cubicBezTo>
                    <a:pt x="193" y="62"/>
                    <a:pt x="193" y="62"/>
                    <a:pt x="193" y="62"/>
                  </a:cubicBezTo>
                  <a:cubicBezTo>
                    <a:pt x="193" y="62"/>
                    <a:pt x="193" y="62"/>
                    <a:pt x="193" y="62"/>
                  </a:cubicBezTo>
                  <a:cubicBezTo>
                    <a:pt x="193" y="62"/>
                    <a:pt x="193" y="62"/>
                    <a:pt x="193" y="62"/>
                  </a:cubicBezTo>
                  <a:cubicBezTo>
                    <a:pt x="193" y="62"/>
                    <a:pt x="193" y="62"/>
                    <a:pt x="193" y="62"/>
                  </a:cubicBezTo>
                  <a:cubicBezTo>
                    <a:pt x="209" y="46"/>
                    <a:pt x="223" y="23"/>
                    <a:pt x="227" y="0"/>
                  </a:cubicBezTo>
                </a:path>
              </a:pathLst>
            </a:custGeom>
            <a:solidFill>
              <a:schemeClr val="accent2">
                <a:lumMod val="75000"/>
              </a:schemeClr>
            </a:solidFill>
            <a:ln>
              <a:noFill/>
            </a:ln>
          </p:spPr>
          <p: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zh-CN" altLang="en-US" sz="3600" b="0" i="0" u="none" strike="noStrike" kern="1200" cap="none" spc="0" normalizeH="0" baseline="0" noProof="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
          <p:nvSpPr>
            <p:cNvPr id="406" name="Freeform 355"/>
            <p:cNvSpPr/>
            <p:nvPr/>
          </p:nvSpPr>
          <p:spPr bwMode="auto">
            <a:xfrm>
              <a:off x="1912093" y="3035874"/>
              <a:ext cx="528032" cy="754146"/>
            </a:xfrm>
            <a:custGeom>
              <a:avLst/>
              <a:gdLst>
                <a:gd name="T0" fmla="*/ 44 w 278"/>
                <a:gd name="T1" fmla="*/ 73 h 396"/>
                <a:gd name="T2" fmla="*/ 177 w 278"/>
                <a:gd name="T3" fmla="*/ 17 h 396"/>
                <a:gd name="T4" fmla="*/ 270 w 278"/>
                <a:gd name="T5" fmla="*/ 119 h 396"/>
                <a:gd name="T6" fmla="*/ 237 w 278"/>
                <a:gd name="T7" fmla="*/ 172 h 396"/>
                <a:gd name="T8" fmla="*/ 235 w 278"/>
                <a:gd name="T9" fmla="*/ 196 h 396"/>
                <a:gd name="T10" fmla="*/ 252 w 278"/>
                <a:gd name="T11" fmla="*/ 213 h 396"/>
                <a:gd name="T12" fmla="*/ 267 w 278"/>
                <a:gd name="T13" fmla="*/ 242 h 396"/>
                <a:gd name="T14" fmla="*/ 224 w 278"/>
                <a:gd name="T15" fmla="*/ 341 h 396"/>
                <a:gd name="T16" fmla="*/ 22 w 278"/>
                <a:gd name="T17" fmla="*/ 302 h 396"/>
                <a:gd name="T18" fmla="*/ 12 w 278"/>
                <a:gd name="T19" fmla="*/ 203 h 396"/>
                <a:gd name="T20" fmla="*/ 44 w 278"/>
                <a:gd name="T21" fmla="*/ 73 h 396"/>
                <a:gd name="T22" fmla="*/ 43 w 278"/>
                <a:gd name="T23" fmla="*/ 73 h 396"/>
                <a:gd name="T24" fmla="*/ 16 w 278"/>
                <a:gd name="T25" fmla="*/ 288 h 396"/>
                <a:gd name="T26" fmla="*/ 218 w 278"/>
                <a:gd name="T27" fmla="*/ 347 h 396"/>
                <a:gd name="T28" fmla="*/ 267 w 278"/>
                <a:gd name="T29" fmla="*/ 277 h 396"/>
                <a:gd name="T30" fmla="*/ 260 w 278"/>
                <a:gd name="T31" fmla="*/ 220 h 396"/>
                <a:gd name="T32" fmla="*/ 239 w 278"/>
                <a:gd name="T33" fmla="*/ 197 h 396"/>
                <a:gd name="T34" fmla="*/ 257 w 278"/>
                <a:gd name="T35" fmla="*/ 150 h 396"/>
                <a:gd name="T36" fmla="*/ 258 w 278"/>
                <a:gd name="T37" fmla="*/ 69 h 396"/>
                <a:gd name="T38" fmla="*/ 124 w 278"/>
                <a:gd name="T39" fmla="*/ 9 h 396"/>
                <a:gd name="T40" fmla="*/ 43 w 278"/>
                <a:gd name="T41" fmla="*/ 73 h 396"/>
                <a:gd name="T42" fmla="*/ 44 w 278"/>
                <a:gd name="T43" fmla="*/ 73 h 3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78" h="396">
                  <a:moveTo>
                    <a:pt x="44" y="73"/>
                  </a:moveTo>
                  <a:cubicBezTo>
                    <a:pt x="72" y="20"/>
                    <a:pt x="120" y="0"/>
                    <a:pt x="177" y="17"/>
                  </a:cubicBezTo>
                  <a:cubicBezTo>
                    <a:pt x="221" y="31"/>
                    <a:pt x="274" y="68"/>
                    <a:pt x="270" y="119"/>
                  </a:cubicBezTo>
                  <a:cubicBezTo>
                    <a:pt x="269" y="144"/>
                    <a:pt x="248" y="154"/>
                    <a:pt x="237" y="172"/>
                  </a:cubicBezTo>
                  <a:cubicBezTo>
                    <a:pt x="232" y="180"/>
                    <a:pt x="231" y="188"/>
                    <a:pt x="235" y="196"/>
                  </a:cubicBezTo>
                  <a:cubicBezTo>
                    <a:pt x="239" y="202"/>
                    <a:pt x="247" y="208"/>
                    <a:pt x="252" y="213"/>
                  </a:cubicBezTo>
                  <a:cubicBezTo>
                    <a:pt x="260" y="221"/>
                    <a:pt x="265" y="231"/>
                    <a:pt x="267" y="242"/>
                  </a:cubicBezTo>
                  <a:cubicBezTo>
                    <a:pt x="277" y="279"/>
                    <a:pt x="251" y="319"/>
                    <a:pt x="224" y="341"/>
                  </a:cubicBezTo>
                  <a:cubicBezTo>
                    <a:pt x="161" y="393"/>
                    <a:pt x="53" y="382"/>
                    <a:pt x="22" y="302"/>
                  </a:cubicBezTo>
                  <a:cubicBezTo>
                    <a:pt x="10" y="271"/>
                    <a:pt x="10" y="236"/>
                    <a:pt x="12" y="203"/>
                  </a:cubicBezTo>
                  <a:cubicBezTo>
                    <a:pt x="15" y="158"/>
                    <a:pt x="24" y="113"/>
                    <a:pt x="44" y="73"/>
                  </a:cubicBezTo>
                  <a:cubicBezTo>
                    <a:pt x="45" y="71"/>
                    <a:pt x="43" y="73"/>
                    <a:pt x="43" y="73"/>
                  </a:cubicBezTo>
                  <a:cubicBezTo>
                    <a:pt x="12" y="135"/>
                    <a:pt x="0" y="220"/>
                    <a:pt x="16" y="288"/>
                  </a:cubicBezTo>
                  <a:cubicBezTo>
                    <a:pt x="37" y="380"/>
                    <a:pt x="147" y="396"/>
                    <a:pt x="218" y="347"/>
                  </a:cubicBezTo>
                  <a:cubicBezTo>
                    <a:pt x="242" y="330"/>
                    <a:pt x="259" y="305"/>
                    <a:pt x="267" y="277"/>
                  </a:cubicBezTo>
                  <a:cubicBezTo>
                    <a:pt x="273" y="258"/>
                    <a:pt x="270" y="237"/>
                    <a:pt x="260" y="220"/>
                  </a:cubicBezTo>
                  <a:cubicBezTo>
                    <a:pt x="255" y="211"/>
                    <a:pt x="246" y="204"/>
                    <a:pt x="239" y="197"/>
                  </a:cubicBezTo>
                  <a:cubicBezTo>
                    <a:pt x="223" y="181"/>
                    <a:pt x="246" y="162"/>
                    <a:pt x="257" y="150"/>
                  </a:cubicBezTo>
                  <a:cubicBezTo>
                    <a:pt x="278" y="128"/>
                    <a:pt x="275" y="92"/>
                    <a:pt x="258" y="69"/>
                  </a:cubicBezTo>
                  <a:cubicBezTo>
                    <a:pt x="229" y="30"/>
                    <a:pt x="172" y="4"/>
                    <a:pt x="124" y="9"/>
                  </a:cubicBezTo>
                  <a:cubicBezTo>
                    <a:pt x="87" y="13"/>
                    <a:pt x="60" y="42"/>
                    <a:pt x="43" y="73"/>
                  </a:cubicBezTo>
                  <a:cubicBezTo>
                    <a:pt x="42" y="75"/>
                    <a:pt x="43" y="73"/>
                    <a:pt x="44" y="73"/>
                  </a:cubicBezTo>
                </a:path>
              </a:pathLst>
            </a:custGeom>
            <a:solidFill>
              <a:schemeClr val="accent2">
                <a:lumMod val="75000"/>
              </a:schemeClr>
            </a:solidFill>
            <a:ln>
              <a:noFill/>
            </a:ln>
          </p:spPr>
          <p: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zh-CN" altLang="en-US" sz="3600" b="0" i="0" u="none" strike="noStrike" kern="1200" cap="none" spc="0" normalizeH="0" baseline="0" noProof="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
          <p:nvSpPr>
            <p:cNvPr id="407" name="Freeform 356"/>
            <p:cNvSpPr>
              <a:spLocks noEditPoints="1"/>
            </p:cNvSpPr>
            <p:nvPr/>
          </p:nvSpPr>
          <p:spPr bwMode="auto">
            <a:xfrm>
              <a:off x="1981863" y="3115258"/>
              <a:ext cx="374220" cy="508056"/>
            </a:xfrm>
            <a:custGeom>
              <a:avLst/>
              <a:gdLst>
                <a:gd name="T0" fmla="*/ 162 w 197"/>
                <a:gd name="T1" fmla="*/ 267 h 267"/>
                <a:gd name="T2" fmla="*/ 13 w 197"/>
                <a:gd name="T3" fmla="*/ 245 h 267"/>
                <a:gd name="T4" fmla="*/ 21 w 197"/>
                <a:gd name="T5" fmla="*/ 266 h 267"/>
                <a:gd name="T6" fmla="*/ 24 w 197"/>
                <a:gd name="T7" fmla="*/ 263 h 267"/>
                <a:gd name="T8" fmla="*/ 13 w 197"/>
                <a:gd name="T9" fmla="*/ 245 h 267"/>
                <a:gd name="T10" fmla="*/ 176 w 197"/>
                <a:gd name="T11" fmla="*/ 251 h 267"/>
                <a:gd name="T12" fmla="*/ 179 w 197"/>
                <a:gd name="T13" fmla="*/ 253 h 267"/>
                <a:gd name="T14" fmla="*/ 187 w 197"/>
                <a:gd name="T15" fmla="*/ 233 h 267"/>
                <a:gd name="T16" fmla="*/ 1 w 197"/>
                <a:gd name="T17" fmla="*/ 209 h 267"/>
                <a:gd name="T18" fmla="*/ 7 w 197"/>
                <a:gd name="T19" fmla="*/ 230 h 267"/>
                <a:gd name="T20" fmla="*/ 3 w 197"/>
                <a:gd name="T21" fmla="*/ 206 h 267"/>
                <a:gd name="T22" fmla="*/ 192 w 197"/>
                <a:gd name="T23" fmla="*/ 196 h 267"/>
                <a:gd name="T24" fmla="*/ 191 w 197"/>
                <a:gd name="T25" fmla="*/ 215 h 267"/>
                <a:gd name="T26" fmla="*/ 195 w 197"/>
                <a:gd name="T27" fmla="*/ 216 h 267"/>
                <a:gd name="T28" fmla="*/ 194 w 197"/>
                <a:gd name="T29" fmla="*/ 194 h 267"/>
                <a:gd name="T30" fmla="*/ 0 w 197"/>
                <a:gd name="T31" fmla="*/ 183 h 267"/>
                <a:gd name="T32" fmla="*/ 2 w 197"/>
                <a:gd name="T33" fmla="*/ 191 h 267"/>
                <a:gd name="T34" fmla="*/ 4 w 197"/>
                <a:gd name="T35" fmla="*/ 183 h 267"/>
                <a:gd name="T36" fmla="*/ 2 w 197"/>
                <a:gd name="T37" fmla="*/ 167 h 267"/>
                <a:gd name="T38" fmla="*/ 175 w 197"/>
                <a:gd name="T39" fmla="*/ 162 h 267"/>
                <a:gd name="T40" fmla="*/ 189 w 197"/>
                <a:gd name="T41" fmla="*/ 179 h 267"/>
                <a:gd name="T42" fmla="*/ 186 w 197"/>
                <a:gd name="T43" fmla="*/ 168 h 267"/>
                <a:gd name="T44" fmla="*/ 6 w 197"/>
                <a:gd name="T45" fmla="*/ 127 h 267"/>
                <a:gd name="T46" fmla="*/ 4 w 197"/>
                <a:gd name="T47" fmla="*/ 151 h 267"/>
                <a:gd name="T48" fmla="*/ 8 w 197"/>
                <a:gd name="T49" fmla="*/ 129 h 267"/>
                <a:gd name="T50" fmla="*/ 175 w 197"/>
                <a:gd name="T51" fmla="*/ 124 h 267"/>
                <a:gd name="T52" fmla="*/ 166 w 197"/>
                <a:gd name="T53" fmla="*/ 137 h 267"/>
                <a:gd name="T54" fmla="*/ 167 w 197"/>
                <a:gd name="T55" fmla="*/ 146 h 267"/>
                <a:gd name="T56" fmla="*/ 177 w 197"/>
                <a:gd name="T57" fmla="*/ 128 h 267"/>
                <a:gd name="T58" fmla="*/ 195 w 197"/>
                <a:gd name="T59" fmla="*/ 90 h 267"/>
                <a:gd name="T60" fmla="*/ 187 w 197"/>
                <a:gd name="T61" fmla="*/ 110 h 267"/>
                <a:gd name="T62" fmla="*/ 190 w 197"/>
                <a:gd name="T63" fmla="*/ 112 h 267"/>
                <a:gd name="T64" fmla="*/ 195 w 197"/>
                <a:gd name="T65" fmla="*/ 91 h 267"/>
                <a:gd name="T66" fmla="*/ 12 w 197"/>
                <a:gd name="T67" fmla="*/ 89 h 267"/>
                <a:gd name="T68" fmla="*/ 9 w 197"/>
                <a:gd name="T69" fmla="*/ 111 h 267"/>
                <a:gd name="T70" fmla="*/ 14 w 197"/>
                <a:gd name="T71" fmla="*/ 88 h 267"/>
                <a:gd name="T72" fmla="*/ 186 w 197"/>
                <a:gd name="T73" fmla="*/ 53 h 267"/>
                <a:gd name="T74" fmla="*/ 193 w 197"/>
                <a:gd name="T75" fmla="*/ 73 h 267"/>
                <a:gd name="T76" fmla="*/ 197 w 197"/>
                <a:gd name="T77" fmla="*/ 72 h 267"/>
                <a:gd name="T78" fmla="*/ 187 w 197"/>
                <a:gd name="T79" fmla="*/ 52 h 267"/>
                <a:gd name="T80" fmla="*/ 25 w 197"/>
                <a:gd name="T81" fmla="*/ 53 h 267"/>
                <a:gd name="T82" fmla="*/ 20 w 197"/>
                <a:gd name="T83" fmla="*/ 72 h 267"/>
                <a:gd name="T84" fmla="*/ 38 w 197"/>
                <a:gd name="T85" fmla="*/ 38 h 267"/>
                <a:gd name="T86" fmla="*/ 159 w 197"/>
                <a:gd name="T87" fmla="*/ 24 h 267"/>
                <a:gd name="T88" fmla="*/ 173 w 197"/>
                <a:gd name="T89" fmla="*/ 40 h 267"/>
                <a:gd name="T90" fmla="*/ 176 w 197"/>
                <a:gd name="T91" fmla="*/ 37 h 267"/>
                <a:gd name="T92" fmla="*/ 66 w 197"/>
                <a:gd name="T93" fmla="*/ 8 h 267"/>
                <a:gd name="T94" fmla="*/ 48 w 197"/>
                <a:gd name="T95" fmla="*/ 23 h 267"/>
                <a:gd name="T96" fmla="*/ 66 w 197"/>
                <a:gd name="T97" fmla="*/ 11 h 267"/>
                <a:gd name="T98" fmla="*/ 124 w 197"/>
                <a:gd name="T99" fmla="*/ 5 h 267"/>
                <a:gd name="T100" fmla="*/ 141 w 197"/>
                <a:gd name="T101" fmla="*/ 17 h 267"/>
                <a:gd name="T102" fmla="*/ 143 w 197"/>
                <a:gd name="T103" fmla="*/ 13 h 267"/>
                <a:gd name="T104" fmla="*/ 95 w 197"/>
                <a:gd name="T105" fmla="*/ 0 h 267"/>
                <a:gd name="T106" fmla="*/ 84 w 197"/>
                <a:gd name="T107" fmla="*/ 5 h 267"/>
                <a:gd name="T108" fmla="*/ 99 w 197"/>
                <a:gd name="T109" fmla="*/ 4 h 267"/>
                <a:gd name="T110" fmla="*/ 106 w 197"/>
                <a:gd name="T111" fmla="*/ 3 h 267"/>
                <a:gd name="T112" fmla="*/ 96 w 197"/>
                <a:gd name="T113" fmla="*/ 0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97" h="267">
                  <a:moveTo>
                    <a:pt x="164" y="265"/>
                  </a:moveTo>
                  <a:cubicBezTo>
                    <a:pt x="164" y="265"/>
                    <a:pt x="163" y="266"/>
                    <a:pt x="163" y="266"/>
                  </a:cubicBezTo>
                  <a:cubicBezTo>
                    <a:pt x="163" y="266"/>
                    <a:pt x="162" y="267"/>
                    <a:pt x="162" y="267"/>
                  </a:cubicBezTo>
                  <a:cubicBezTo>
                    <a:pt x="163" y="267"/>
                    <a:pt x="164" y="266"/>
                    <a:pt x="166" y="266"/>
                  </a:cubicBezTo>
                  <a:cubicBezTo>
                    <a:pt x="165" y="266"/>
                    <a:pt x="165" y="265"/>
                    <a:pt x="164" y="265"/>
                  </a:cubicBezTo>
                  <a:moveTo>
                    <a:pt x="13" y="245"/>
                  </a:moveTo>
                  <a:cubicBezTo>
                    <a:pt x="13" y="245"/>
                    <a:pt x="12" y="245"/>
                    <a:pt x="12" y="245"/>
                  </a:cubicBezTo>
                  <a:cubicBezTo>
                    <a:pt x="11" y="246"/>
                    <a:pt x="11" y="247"/>
                    <a:pt x="11" y="248"/>
                  </a:cubicBezTo>
                  <a:cubicBezTo>
                    <a:pt x="14" y="254"/>
                    <a:pt x="17" y="260"/>
                    <a:pt x="21" y="266"/>
                  </a:cubicBezTo>
                  <a:cubicBezTo>
                    <a:pt x="21" y="266"/>
                    <a:pt x="22" y="267"/>
                    <a:pt x="23" y="267"/>
                  </a:cubicBezTo>
                  <a:cubicBezTo>
                    <a:pt x="23" y="267"/>
                    <a:pt x="23" y="266"/>
                    <a:pt x="24" y="266"/>
                  </a:cubicBezTo>
                  <a:cubicBezTo>
                    <a:pt x="25" y="266"/>
                    <a:pt x="25" y="264"/>
                    <a:pt x="24" y="263"/>
                  </a:cubicBezTo>
                  <a:cubicBezTo>
                    <a:pt x="24" y="263"/>
                    <a:pt x="24" y="263"/>
                    <a:pt x="24" y="263"/>
                  </a:cubicBezTo>
                  <a:cubicBezTo>
                    <a:pt x="20" y="258"/>
                    <a:pt x="17" y="252"/>
                    <a:pt x="15" y="246"/>
                  </a:cubicBezTo>
                  <a:cubicBezTo>
                    <a:pt x="14" y="246"/>
                    <a:pt x="14" y="245"/>
                    <a:pt x="13" y="245"/>
                  </a:cubicBezTo>
                  <a:moveTo>
                    <a:pt x="187" y="233"/>
                  </a:moveTo>
                  <a:cubicBezTo>
                    <a:pt x="186" y="233"/>
                    <a:pt x="185" y="233"/>
                    <a:pt x="185" y="234"/>
                  </a:cubicBezTo>
                  <a:cubicBezTo>
                    <a:pt x="182" y="240"/>
                    <a:pt x="179" y="246"/>
                    <a:pt x="176" y="251"/>
                  </a:cubicBezTo>
                  <a:cubicBezTo>
                    <a:pt x="175" y="252"/>
                    <a:pt x="175" y="253"/>
                    <a:pt x="176" y="254"/>
                  </a:cubicBezTo>
                  <a:cubicBezTo>
                    <a:pt x="177" y="254"/>
                    <a:pt x="177" y="254"/>
                    <a:pt x="177" y="254"/>
                  </a:cubicBezTo>
                  <a:cubicBezTo>
                    <a:pt x="178" y="254"/>
                    <a:pt x="179" y="254"/>
                    <a:pt x="179" y="253"/>
                  </a:cubicBezTo>
                  <a:cubicBezTo>
                    <a:pt x="183" y="248"/>
                    <a:pt x="186" y="242"/>
                    <a:pt x="189" y="235"/>
                  </a:cubicBezTo>
                  <a:cubicBezTo>
                    <a:pt x="189" y="234"/>
                    <a:pt x="189" y="233"/>
                    <a:pt x="188" y="233"/>
                  </a:cubicBezTo>
                  <a:cubicBezTo>
                    <a:pt x="187" y="233"/>
                    <a:pt x="187" y="233"/>
                    <a:pt x="187" y="233"/>
                  </a:cubicBezTo>
                  <a:moveTo>
                    <a:pt x="3" y="206"/>
                  </a:moveTo>
                  <a:cubicBezTo>
                    <a:pt x="3" y="206"/>
                    <a:pt x="3" y="206"/>
                    <a:pt x="3" y="206"/>
                  </a:cubicBezTo>
                  <a:cubicBezTo>
                    <a:pt x="2" y="207"/>
                    <a:pt x="1" y="208"/>
                    <a:pt x="1" y="209"/>
                  </a:cubicBezTo>
                  <a:cubicBezTo>
                    <a:pt x="2" y="215"/>
                    <a:pt x="3" y="222"/>
                    <a:pt x="5" y="229"/>
                  </a:cubicBezTo>
                  <a:cubicBezTo>
                    <a:pt x="5" y="230"/>
                    <a:pt x="6" y="230"/>
                    <a:pt x="7" y="230"/>
                  </a:cubicBezTo>
                  <a:cubicBezTo>
                    <a:pt x="7" y="230"/>
                    <a:pt x="7" y="230"/>
                    <a:pt x="7" y="230"/>
                  </a:cubicBezTo>
                  <a:cubicBezTo>
                    <a:pt x="8" y="230"/>
                    <a:pt x="9" y="229"/>
                    <a:pt x="9" y="228"/>
                  </a:cubicBezTo>
                  <a:cubicBezTo>
                    <a:pt x="7" y="221"/>
                    <a:pt x="6" y="215"/>
                    <a:pt x="5" y="208"/>
                  </a:cubicBezTo>
                  <a:cubicBezTo>
                    <a:pt x="5" y="207"/>
                    <a:pt x="4" y="206"/>
                    <a:pt x="3" y="206"/>
                  </a:cubicBezTo>
                  <a:moveTo>
                    <a:pt x="194" y="194"/>
                  </a:moveTo>
                  <a:cubicBezTo>
                    <a:pt x="194" y="194"/>
                    <a:pt x="194" y="194"/>
                    <a:pt x="194" y="194"/>
                  </a:cubicBezTo>
                  <a:cubicBezTo>
                    <a:pt x="193" y="194"/>
                    <a:pt x="192" y="195"/>
                    <a:pt x="192" y="196"/>
                  </a:cubicBezTo>
                  <a:cubicBezTo>
                    <a:pt x="192" y="196"/>
                    <a:pt x="192" y="196"/>
                    <a:pt x="192" y="196"/>
                  </a:cubicBezTo>
                  <a:cubicBezTo>
                    <a:pt x="192" y="198"/>
                    <a:pt x="192" y="200"/>
                    <a:pt x="192" y="201"/>
                  </a:cubicBezTo>
                  <a:cubicBezTo>
                    <a:pt x="192" y="206"/>
                    <a:pt x="192" y="211"/>
                    <a:pt x="191" y="215"/>
                  </a:cubicBezTo>
                  <a:cubicBezTo>
                    <a:pt x="191" y="216"/>
                    <a:pt x="191" y="217"/>
                    <a:pt x="192" y="218"/>
                  </a:cubicBezTo>
                  <a:cubicBezTo>
                    <a:pt x="193" y="218"/>
                    <a:pt x="193" y="218"/>
                    <a:pt x="193" y="218"/>
                  </a:cubicBezTo>
                  <a:cubicBezTo>
                    <a:pt x="194" y="218"/>
                    <a:pt x="195" y="217"/>
                    <a:pt x="195" y="216"/>
                  </a:cubicBezTo>
                  <a:cubicBezTo>
                    <a:pt x="196" y="211"/>
                    <a:pt x="196" y="206"/>
                    <a:pt x="196" y="201"/>
                  </a:cubicBezTo>
                  <a:cubicBezTo>
                    <a:pt x="196" y="200"/>
                    <a:pt x="196" y="198"/>
                    <a:pt x="196" y="196"/>
                  </a:cubicBezTo>
                  <a:cubicBezTo>
                    <a:pt x="196" y="195"/>
                    <a:pt x="195" y="194"/>
                    <a:pt x="194" y="194"/>
                  </a:cubicBezTo>
                  <a:moveTo>
                    <a:pt x="2" y="167"/>
                  </a:moveTo>
                  <a:cubicBezTo>
                    <a:pt x="1" y="167"/>
                    <a:pt x="0" y="167"/>
                    <a:pt x="0" y="168"/>
                  </a:cubicBezTo>
                  <a:cubicBezTo>
                    <a:pt x="0" y="173"/>
                    <a:pt x="0" y="178"/>
                    <a:pt x="0" y="183"/>
                  </a:cubicBezTo>
                  <a:cubicBezTo>
                    <a:pt x="0" y="185"/>
                    <a:pt x="0" y="187"/>
                    <a:pt x="0" y="189"/>
                  </a:cubicBezTo>
                  <a:cubicBezTo>
                    <a:pt x="0" y="190"/>
                    <a:pt x="1" y="191"/>
                    <a:pt x="2" y="191"/>
                  </a:cubicBezTo>
                  <a:cubicBezTo>
                    <a:pt x="2" y="191"/>
                    <a:pt x="2" y="191"/>
                    <a:pt x="2" y="191"/>
                  </a:cubicBezTo>
                  <a:cubicBezTo>
                    <a:pt x="3" y="190"/>
                    <a:pt x="4" y="190"/>
                    <a:pt x="4" y="188"/>
                  </a:cubicBezTo>
                  <a:cubicBezTo>
                    <a:pt x="4" y="188"/>
                    <a:pt x="4" y="188"/>
                    <a:pt x="4" y="188"/>
                  </a:cubicBezTo>
                  <a:cubicBezTo>
                    <a:pt x="4" y="187"/>
                    <a:pt x="4" y="185"/>
                    <a:pt x="4" y="183"/>
                  </a:cubicBezTo>
                  <a:cubicBezTo>
                    <a:pt x="4" y="178"/>
                    <a:pt x="4" y="173"/>
                    <a:pt x="4" y="169"/>
                  </a:cubicBezTo>
                  <a:cubicBezTo>
                    <a:pt x="4" y="167"/>
                    <a:pt x="3" y="167"/>
                    <a:pt x="2" y="167"/>
                  </a:cubicBezTo>
                  <a:cubicBezTo>
                    <a:pt x="2" y="167"/>
                    <a:pt x="2" y="167"/>
                    <a:pt x="2" y="167"/>
                  </a:cubicBezTo>
                  <a:moveTo>
                    <a:pt x="177" y="159"/>
                  </a:moveTo>
                  <a:cubicBezTo>
                    <a:pt x="176" y="159"/>
                    <a:pt x="176" y="159"/>
                    <a:pt x="175" y="159"/>
                  </a:cubicBezTo>
                  <a:cubicBezTo>
                    <a:pt x="175" y="160"/>
                    <a:pt x="175" y="161"/>
                    <a:pt x="175" y="162"/>
                  </a:cubicBezTo>
                  <a:cubicBezTo>
                    <a:pt x="178" y="165"/>
                    <a:pt x="181" y="167"/>
                    <a:pt x="183" y="171"/>
                  </a:cubicBezTo>
                  <a:cubicBezTo>
                    <a:pt x="185" y="173"/>
                    <a:pt x="186" y="175"/>
                    <a:pt x="187" y="177"/>
                  </a:cubicBezTo>
                  <a:cubicBezTo>
                    <a:pt x="187" y="178"/>
                    <a:pt x="188" y="179"/>
                    <a:pt x="189" y="179"/>
                  </a:cubicBezTo>
                  <a:cubicBezTo>
                    <a:pt x="190" y="178"/>
                    <a:pt x="190" y="178"/>
                    <a:pt x="190" y="178"/>
                  </a:cubicBezTo>
                  <a:cubicBezTo>
                    <a:pt x="191" y="178"/>
                    <a:pt x="191" y="177"/>
                    <a:pt x="191" y="176"/>
                  </a:cubicBezTo>
                  <a:cubicBezTo>
                    <a:pt x="189" y="173"/>
                    <a:pt x="188" y="171"/>
                    <a:pt x="186" y="168"/>
                  </a:cubicBezTo>
                  <a:cubicBezTo>
                    <a:pt x="184" y="165"/>
                    <a:pt x="181" y="162"/>
                    <a:pt x="178" y="159"/>
                  </a:cubicBezTo>
                  <a:cubicBezTo>
                    <a:pt x="178" y="159"/>
                    <a:pt x="177" y="159"/>
                    <a:pt x="177" y="159"/>
                  </a:cubicBezTo>
                  <a:moveTo>
                    <a:pt x="6" y="127"/>
                  </a:moveTo>
                  <a:cubicBezTo>
                    <a:pt x="5" y="127"/>
                    <a:pt x="4" y="127"/>
                    <a:pt x="4" y="128"/>
                  </a:cubicBezTo>
                  <a:cubicBezTo>
                    <a:pt x="3" y="135"/>
                    <a:pt x="2" y="141"/>
                    <a:pt x="2" y="148"/>
                  </a:cubicBezTo>
                  <a:cubicBezTo>
                    <a:pt x="2" y="149"/>
                    <a:pt x="2" y="150"/>
                    <a:pt x="4" y="151"/>
                  </a:cubicBezTo>
                  <a:cubicBezTo>
                    <a:pt x="4" y="151"/>
                    <a:pt x="4" y="151"/>
                    <a:pt x="4" y="151"/>
                  </a:cubicBezTo>
                  <a:cubicBezTo>
                    <a:pt x="5" y="151"/>
                    <a:pt x="6" y="150"/>
                    <a:pt x="6" y="149"/>
                  </a:cubicBezTo>
                  <a:cubicBezTo>
                    <a:pt x="6" y="142"/>
                    <a:pt x="7" y="135"/>
                    <a:pt x="8" y="129"/>
                  </a:cubicBezTo>
                  <a:cubicBezTo>
                    <a:pt x="8" y="128"/>
                    <a:pt x="7" y="127"/>
                    <a:pt x="6" y="127"/>
                  </a:cubicBezTo>
                  <a:cubicBezTo>
                    <a:pt x="6" y="127"/>
                    <a:pt x="6" y="127"/>
                    <a:pt x="6" y="127"/>
                  </a:cubicBezTo>
                  <a:moveTo>
                    <a:pt x="175" y="124"/>
                  </a:moveTo>
                  <a:cubicBezTo>
                    <a:pt x="175" y="124"/>
                    <a:pt x="174" y="125"/>
                    <a:pt x="174" y="125"/>
                  </a:cubicBezTo>
                  <a:cubicBezTo>
                    <a:pt x="174" y="125"/>
                    <a:pt x="174" y="125"/>
                    <a:pt x="174" y="125"/>
                  </a:cubicBezTo>
                  <a:cubicBezTo>
                    <a:pt x="171" y="129"/>
                    <a:pt x="168" y="133"/>
                    <a:pt x="166" y="137"/>
                  </a:cubicBezTo>
                  <a:cubicBezTo>
                    <a:pt x="165" y="140"/>
                    <a:pt x="165" y="142"/>
                    <a:pt x="165" y="144"/>
                  </a:cubicBezTo>
                  <a:cubicBezTo>
                    <a:pt x="165" y="145"/>
                    <a:pt x="166" y="146"/>
                    <a:pt x="167" y="146"/>
                  </a:cubicBezTo>
                  <a:cubicBezTo>
                    <a:pt x="167" y="146"/>
                    <a:pt x="167" y="146"/>
                    <a:pt x="167" y="146"/>
                  </a:cubicBezTo>
                  <a:cubicBezTo>
                    <a:pt x="168" y="146"/>
                    <a:pt x="169" y="145"/>
                    <a:pt x="169" y="144"/>
                  </a:cubicBezTo>
                  <a:cubicBezTo>
                    <a:pt x="169" y="142"/>
                    <a:pt x="169" y="141"/>
                    <a:pt x="170" y="138"/>
                  </a:cubicBezTo>
                  <a:cubicBezTo>
                    <a:pt x="171" y="135"/>
                    <a:pt x="174" y="131"/>
                    <a:pt x="177" y="128"/>
                  </a:cubicBezTo>
                  <a:cubicBezTo>
                    <a:pt x="178" y="127"/>
                    <a:pt x="178" y="126"/>
                    <a:pt x="177" y="125"/>
                  </a:cubicBezTo>
                  <a:cubicBezTo>
                    <a:pt x="176" y="125"/>
                    <a:pt x="176" y="124"/>
                    <a:pt x="175" y="124"/>
                  </a:cubicBezTo>
                  <a:moveTo>
                    <a:pt x="195" y="90"/>
                  </a:moveTo>
                  <a:cubicBezTo>
                    <a:pt x="194" y="90"/>
                    <a:pt x="193" y="91"/>
                    <a:pt x="193" y="92"/>
                  </a:cubicBezTo>
                  <a:cubicBezTo>
                    <a:pt x="192" y="96"/>
                    <a:pt x="191" y="100"/>
                    <a:pt x="190" y="105"/>
                  </a:cubicBezTo>
                  <a:cubicBezTo>
                    <a:pt x="189" y="106"/>
                    <a:pt x="188" y="108"/>
                    <a:pt x="187" y="110"/>
                  </a:cubicBezTo>
                  <a:cubicBezTo>
                    <a:pt x="186" y="111"/>
                    <a:pt x="186" y="112"/>
                    <a:pt x="187" y="113"/>
                  </a:cubicBezTo>
                  <a:cubicBezTo>
                    <a:pt x="188" y="113"/>
                    <a:pt x="188" y="113"/>
                    <a:pt x="188" y="113"/>
                  </a:cubicBezTo>
                  <a:cubicBezTo>
                    <a:pt x="189" y="113"/>
                    <a:pt x="190" y="113"/>
                    <a:pt x="190" y="112"/>
                  </a:cubicBezTo>
                  <a:cubicBezTo>
                    <a:pt x="191" y="110"/>
                    <a:pt x="193" y="108"/>
                    <a:pt x="193" y="106"/>
                  </a:cubicBezTo>
                  <a:cubicBezTo>
                    <a:pt x="195" y="102"/>
                    <a:pt x="196" y="97"/>
                    <a:pt x="197" y="93"/>
                  </a:cubicBezTo>
                  <a:cubicBezTo>
                    <a:pt x="197" y="92"/>
                    <a:pt x="196" y="91"/>
                    <a:pt x="195" y="91"/>
                  </a:cubicBezTo>
                  <a:cubicBezTo>
                    <a:pt x="195" y="90"/>
                    <a:pt x="195" y="90"/>
                    <a:pt x="195" y="90"/>
                  </a:cubicBezTo>
                  <a:moveTo>
                    <a:pt x="14" y="87"/>
                  </a:moveTo>
                  <a:cubicBezTo>
                    <a:pt x="13" y="87"/>
                    <a:pt x="12" y="88"/>
                    <a:pt x="12" y="89"/>
                  </a:cubicBezTo>
                  <a:cubicBezTo>
                    <a:pt x="10" y="96"/>
                    <a:pt x="8" y="102"/>
                    <a:pt x="7" y="109"/>
                  </a:cubicBezTo>
                  <a:cubicBezTo>
                    <a:pt x="7" y="110"/>
                    <a:pt x="8" y="111"/>
                    <a:pt x="9" y="111"/>
                  </a:cubicBezTo>
                  <a:cubicBezTo>
                    <a:pt x="9" y="111"/>
                    <a:pt x="9" y="111"/>
                    <a:pt x="9" y="111"/>
                  </a:cubicBezTo>
                  <a:cubicBezTo>
                    <a:pt x="10" y="111"/>
                    <a:pt x="11" y="110"/>
                    <a:pt x="11" y="109"/>
                  </a:cubicBezTo>
                  <a:cubicBezTo>
                    <a:pt x="12" y="103"/>
                    <a:pt x="14" y="97"/>
                    <a:pt x="16" y="90"/>
                  </a:cubicBezTo>
                  <a:cubicBezTo>
                    <a:pt x="16" y="89"/>
                    <a:pt x="15" y="88"/>
                    <a:pt x="14" y="88"/>
                  </a:cubicBezTo>
                  <a:cubicBezTo>
                    <a:pt x="14" y="87"/>
                    <a:pt x="14" y="87"/>
                    <a:pt x="14" y="87"/>
                  </a:cubicBezTo>
                  <a:moveTo>
                    <a:pt x="187" y="52"/>
                  </a:moveTo>
                  <a:cubicBezTo>
                    <a:pt x="187" y="52"/>
                    <a:pt x="186" y="52"/>
                    <a:pt x="186" y="53"/>
                  </a:cubicBezTo>
                  <a:cubicBezTo>
                    <a:pt x="185" y="53"/>
                    <a:pt x="185" y="54"/>
                    <a:pt x="185" y="55"/>
                  </a:cubicBezTo>
                  <a:cubicBezTo>
                    <a:pt x="186" y="56"/>
                    <a:pt x="186" y="56"/>
                    <a:pt x="186" y="56"/>
                  </a:cubicBezTo>
                  <a:cubicBezTo>
                    <a:pt x="189" y="61"/>
                    <a:pt x="191" y="67"/>
                    <a:pt x="193" y="73"/>
                  </a:cubicBezTo>
                  <a:cubicBezTo>
                    <a:pt x="193" y="74"/>
                    <a:pt x="194" y="75"/>
                    <a:pt x="195" y="75"/>
                  </a:cubicBezTo>
                  <a:cubicBezTo>
                    <a:pt x="195" y="75"/>
                    <a:pt x="195" y="75"/>
                    <a:pt x="195" y="75"/>
                  </a:cubicBezTo>
                  <a:cubicBezTo>
                    <a:pt x="196" y="74"/>
                    <a:pt x="197" y="73"/>
                    <a:pt x="197" y="72"/>
                  </a:cubicBezTo>
                  <a:cubicBezTo>
                    <a:pt x="195" y="66"/>
                    <a:pt x="193" y="60"/>
                    <a:pt x="189" y="54"/>
                  </a:cubicBezTo>
                  <a:cubicBezTo>
                    <a:pt x="189" y="53"/>
                    <a:pt x="189" y="53"/>
                    <a:pt x="189" y="53"/>
                  </a:cubicBezTo>
                  <a:cubicBezTo>
                    <a:pt x="188" y="53"/>
                    <a:pt x="188" y="52"/>
                    <a:pt x="187" y="52"/>
                  </a:cubicBezTo>
                  <a:moveTo>
                    <a:pt x="37" y="34"/>
                  </a:moveTo>
                  <a:cubicBezTo>
                    <a:pt x="36" y="34"/>
                    <a:pt x="35" y="35"/>
                    <a:pt x="35" y="35"/>
                  </a:cubicBezTo>
                  <a:cubicBezTo>
                    <a:pt x="31" y="41"/>
                    <a:pt x="28" y="47"/>
                    <a:pt x="25" y="53"/>
                  </a:cubicBezTo>
                  <a:cubicBezTo>
                    <a:pt x="22" y="58"/>
                    <a:pt x="20" y="64"/>
                    <a:pt x="18" y="70"/>
                  </a:cubicBezTo>
                  <a:cubicBezTo>
                    <a:pt x="17" y="71"/>
                    <a:pt x="18" y="72"/>
                    <a:pt x="19" y="72"/>
                  </a:cubicBezTo>
                  <a:cubicBezTo>
                    <a:pt x="20" y="72"/>
                    <a:pt x="20" y="72"/>
                    <a:pt x="20" y="72"/>
                  </a:cubicBezTo>
                  <a:cubicBezTo>
                    <a:pt x="20" y="72"/>
                    <a:pt x="21" y="72"/>
                    <a:pt x="22" y="71"/>
                  </a:cubicBezTo>
                  <a:cubicBezTo>
                    <a:pt x="24" y="65"/>
                    <a:pt x="26" y="60"/>
                    <a:pt x="28" y="55"/>
                  </a:cubicBezTo>
                  <a:cubicBezTo>
                    <a:pt x="31" y="49"/>
                    <a:pt x="34" y="43"/>
                    <a:pt x="38" y="38"/>
                  </a:cubicBezTo>
                  <a:cubicBezTo>
                    <a:pt x="39" y="37"/>
                    <a:pt x="39" y="35"/>
                    <a:pt x="38" y="35"/>
                  </a:cubicBezTo>
                  <a:cubicBezTo>
                    <a:pt x="37" y="35"/>
                    <a:pt x="37" y="34"/>
                    <a:pt x="37" y="34"/>
                  </a:cubicBezTo>
                  <a:moveTo>
                    <a:pt x="159" y="24"/>
                  </a:moveTo>
                  <a:cubicBezTo>
                    <a:pt x="159" y="24"/>
                    <a:pt x="158" y="24"/>
                    <a:pt x="158" y="25"/>
                  </a:cubicBezTo>
                  <a:cubicBezTo>
                    <a:pt x="157" y="25"/>
                    <a:pt x="157" y="27"/>
                    <a:pt x="158" y="27"/>
                  </a:cubicBezTo>
                  <a:cubicBezTo>
                    <a:pt x="163" y="31"/>
                    <a:pt x="168" y="36"/>
                    <a:pt x="173" y="40"/>
                  </a:cubicBezTo>
                  <a:cubicBezTo>
                    <a:pt x="173" y="41"/>
                    <a:pt x="174" y="41"/>
                    <a:pt x="174" y="41"/>
                  </a:cubicBezTo>
                  <a:cubicBezTo>
                    <a:pt x="175" y="41"/>
                    <a:pt x="175" y="41"/>
                    <a:pt x="176" y="40"/>
                  </a:cubicBezTo>
                  <a:cubicBezTo>
                    <a:pt x="177" y="39"/>
                    <a:pt x="177" y="38"/>
                    <a:pt x="176" y="37"/>
                  </a:cubicBezTo>
                  <a:cubicBezTo>
                    <a:pt x="171" y="33"/>
                    <a:pt x="166" y="28"/>
                    <a:pt x="160" y="24"/>
                  </a:cubicBezTo>
                  <a:cubicBezTo>
                    <a:pt x="160" y="24"/>
                    <a:pt x="160" y="24"/>
                    <a:pt x="159" y="24"/>
                  </a:cubicBezTo>
                  <a:moveTo>
                    <a:pt x="66" y="8"/>
                  </a:moveTo>
                  <a:cubicBezTo>
                    <a:pt x="65" y="8"/>
                    <a:pt x="65" y="8"/>
                    <a:pt x="65" y="8"/>
                  </a:cubicBezTo>
                  <a:cubicBezTo>
                    <a:pt x="59" y="11"/>
                    <a:pt x="53" y="15"/>
                    <a:pt x="48" y="20"/>
                  </a:cubicBezTo>
                  <a:cubicBezTo>
                    <a:pt x="47" y="20"/>
                    <a:pt x="47" y="22"/>
                    <a:pt x="48" y="23"/>
                  </a:cubicBezTo>
                  <a:cubicBezTo>
                    <a:pt x="48" y="23"/>
                    <a:pt x="49" y="23"/>
                    <a:pt x="49" y="23"/>
                  </a:cubicBezTo>
                  <a:cubicBezTo>
                    <a:pt x="50" y="23"/>
                    <a:pt x="50" y="23"/>
                    <a:pt x="51" y="23"/>
                  </a:cubicBezTo>
                  <a:cubicBezTo>
                    <a:pt x="56" y="18"/>
                    <a:pt x="61" y="14"/>
                    <a:pt x="66" y="11"/>
                  </a:cubicBezTo>
                  <a:cubicBezTo>
                    <a:pt x="67" y="11"/>
                    <a:pt x="68" y="10"/>
                    <a:pt x="67" y="9"/>
                  </a:cubicBezTo>
                  <a:cubicBezTo>
                    <a:pt x="67" y="8"/>
                    <a:pt x="66" y="8"/>
                    <a:pt x="66" y="8"/>
                  </a:cubicBezTo>
                  <a:moveTo>
                    <a:pt x="124" y="5"/>
                  </a:moveTo>
                  <a:cubicBezTo>
                    <a:pt x="123" y="5"/>
                    <a:pt x="122" y="6"/>
                    <a:pt x="122" y="7"/>
                  </a:cubicBezTo>
                  <a:cubicBezTo>
                    <a:pt x="122" y="8"/>
                    <a:pt x="122" y="9"/>
                    <a:pt x="123" y="9"/>
                  </a:cubicBezTo>
                  <a:cubicBezTo>
                    <a:pt x="129" y="11"/>
                    <a:pt x="135" y="14"/>
                    <a:pt x="141" y="17"/>
                  </a:cubicBezTo>
                  <a:cubicBezTo>
                    <a:pt x="142" y="17"/>
                    <a:pt x="142" y="17"/>
                    <a:pt x="142" y="17"/>
                  </a:cubicBezTo>
                  <a:cubicBezTo>
                    <a:pt x="143" y="17"/>
                    <a:pt x="144" y="17"/>
                    <a:pt x="144" y="16"/>
                  </a:cubicBezTo>
                  <a:cubicBezTo>
                    <a:pt x="144" y="15"/>
                    <a:pt x="144" y="14"/>
                    <a:pt x="143" y="13"/>
                  </a:cubicBezTo>
                  <a:cubicBezTo>
                    <a:pt x="137" y="10"/>
                    <a:pt x="131" y="7"/>
                    <a:pt x="124" y="5"/>
                  </a:cubicBezTo>
                  <a:cubicBezTo>
                    <a:pt x="124" y="5"/>
                    <a:pt x="124" y="5"/>
                    <a:pt x="124" y="5"/>
                  </a:cubicBezTo>
                  <a:moveTo>
                    <a:pt x="95" y="0"/>
                  </a:moveTo>
                  <a:cubicBezTo>
                    <a:pt x="91" y="0"/>
                    <a:pt x="88" y="1"/>
                    <a:pt x="84" y="1"/>
                  </a:cubicBezTo>
                  <a:cubicBezTo>
                    <a:pt x="83" y="1"/>
                    <a:pt x="82" y="2"/>
                    <a:pt x="82" y="4"/>
                  </a:cubicBezTo>
                  <a:cubicBezTo>
                    <a:pt x="83" y="5"/>
                    <a:pt x="83" y="5"/>
                    <a:pt x="84" y="5"/>
                  </a:cubicBezTo>
                  <a:cubicBezTo>
                    <a:pt x="85" y="5"/>
                    <a:pt x="85" y="5"/>
                    <a:pt x="85" y="5"/>
                  </a:cubicBezTo>
                  <a:cubicBezTo>
                    <a:pt x="88" y="5"/>
                    <a:pt x="92" y="4"/>
                    <a:pt x="96" y="4"/>
                  </a:cubicBezTo>
                  <a:cubicBezTo>
                    <a:pt x="97" y="4"/>
                    <a:pt x="98" y="4"/>
                    <a:pt x="99" y="4"/>
                  </a:cubicBezTo>
                  <a:cubicBezTo>
                    <a:pt x="101" y="5"/>
                    <a:pt x="102" y="5"/>
                    <a:pt x="104" y="5"/>
                  </a:cubicBezTo>
                  <a:cubicBezTo>
                    <a:pt x="104" y="5"/>
                    <a:pt x="104" y="5"/>
                    <a:pt x="104" y="5"/>
                  </a:cubicBezTo>
                  <a:cubicBezTo>
                    <a:pt x="105" y="5"/>
                    <a:pt x="106" y="4"/>
                    <a:pt x="106" y="3"/>
                  </a:cubicBezTo>
                  <a:cubicBezTo>
                    <a:pt x="106" y="2"/>
                    <a:pt x="106" y="1"/>
                    <a:pt x="105" y="1"/>
                  </a:cubicBezTo>
                  <a:cubicBezTo>
                    <a:pt x="103" y="1"/>
                    <a:pt x="101" y="1"/>
                    <a:pt x="99" y="0"/>
                  </a:cubicBezTo>
                  <a:cubicBezTo>
                    <a:pt x="98" y="0"/>
                    <a:pt x="97" y="0"/>
                    <a:pt x="96" y="0"/>
                  </a:cubicBezTo>
                  <a:cubicBezTo>
                    <a:pt x="95" y="0"/>
                    <a:pt x="95" y="0"/>
                    <a:pt x="95" y="0"/>
                  </a:cubicBezTo>
                </a:path>
              </a:pathLst>
            </a:custGeom>
            <a:solidFill>
              <a:schemeClr val="accent2">
                <a:lumMod val="75000"/>
              </a:schemeClr>
            </a:solidFill>
            <a:ln>
              <a:noFill/>
            </a:ln>
          </p:spPr>
          <p: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zh-CN" altLang="en-US" sz="3600" b="0" i="0" u="none" strike="noStrike" kern="1200" cap="none" spc="0" normalizeH="0" baseline="0" noProof="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
          <p:nvSpPr>
            <p:cNvPr id="411" name="Freeform 360"/>
            <p:cNvSpPr/>
            <p:nvPr/>
          </p:nvSpPr>
          <p:spPr bwMode="auto">
            <a:xfrm>
              <a:off x="2083346" y="3064452"/>
              <a:ext cx="253709" cy="288957"/>
            </a:xfrm>
            <a:custGeom>
              <a:avLst/>
              <a:gdLst>
                <a:gd name="T0" fmla="*/ 8 w 134"/>
                <a:gd name="T1" fmla="*/ 96 h 152"/>
                <a:gd name="T2" fmla="*/ 101 w 134"/>
                <a:gd name="T3" fmla="*/ 132 h 152"/>
                <a:gd name="T4" fmla="*/ 32 w 134"/>
                <a:gd name="T5" fmla="*/ 147 h 152"/>
                <a:gd name="T6" fmla="*/ 8 w 134"/>
                <a:gd name="T7" fmla="*/ 96 h 152"/>
                <a:gd name="T8" fmla="*/ 6 w 134"/>
                <a:gd name="T9" fmla="*/ 98 h 152"/>
                <a:gd name="T10" fmla="*/ 12 w 134"/>
                <a:gd name="T11" fmla="*/ 142 h 152"/>
                <a:gd name="T12" fmla="*/ 53 w 134"/>
                <a:gd name="T13" fmla="*/ 148 h 152"/>
                <a:gd name="T14" fmla="*/ 109 w 134"/>
                <a:gd name="T15" fmla="*/ 121 h 152"/>
                <a:gd name="T16" fmla="*/ 43 w 134"/>
                <a:gd name="T17" fmla="*/ 56 h 152"/>
                <a:gd name="T18" fmla="*/ 7 w 134"/>
                <a:gd name="T19" fmla="*/ 98 h 152"/>
                <a:gd name="T20" fmla="*/ 8 w 134"/>
                <a:gd name="T21" fmla="*/ 96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34" h="152">
                  <a:moveTo>
                    <a:pt x="8" y="96"/>
                  </a:moveTo>
                  <a:cubicBezTo>
                    <a:pt x="43" y="0"/>
                    <a:pt x="134" y="106"/>
                    <a:pt x="101" y="132"/>
                  </a:cubicBezTo>
                  <a:cubicBezTo>
                    <a:pt x="85" y="145"/>
                    <a:pt x="52" y="149"/>
                    <a:pt x="32" y="147"/>
                  </a:cubicBezTo>
                  <a:cubicBezTo>
                    <a:pt x="4" y="145"/>
                    <a:pt x="2" y="119"/>
                    <a:pt x="8" y="96"/>
                  </a:cubicBezTo>
                  <a:cubicBezTo>
                    <a:pt x="8" y="96"/>
                    <a:pt x="7" y="97"/>
                    <a:pt x="6" y="98"/>
                  </a:cubicBezTo>
                  <a:cubicBezTo>
                    <a:pt x="3" y="112"/>
                    <a:pt x="0" y="130"/>
                    <a:pt x="12" y="142"/>
                  </a:cubicBezTo>
                  <a:cubicBezTo>
                    <a:pt x="22" y="152"/>
                    <a:pt x="40" y="150"/>
                    <a:pt x="53" y="148"/>
                  </a:cubicBezTo>
                  <a:cubicBezTo>
                    <a:pt x="70" y="146"/>
                    <a:pt x="104" y="142"/>
                    <a:pt x="109" y="121"/>
                  </a:cubicBezTo>
                  <a:cubicBezTo>
                    <a:pt x="116" y="88"/>
                    <a:pt x="76" y="46"/>
                    <a:pt x="43" y="56"/>
                  </a:cubicBezTo>
                  <a:cubicBezTo>
                    <a:pt x="26" y="61"/>
                    <a:pt x="13" y="81"/>
                    <a:pt x="7" y="98"/>
                  </a:cubicBezTo>
                  <a:cubicBezTo>
                    <a:pt x="6" y="98"/>
                    <a:pt x="7" y="96"/>
                    <a:pt x="8" y="96"/>
                  </a:cubicBezTo>
                  <a:close/>
                </a:path>
              </a:pathLst>
            </a:custGeom>
            <a:solidFill>
              <a:schemeClr val="accent2">
                <a:lumMod val="75000"/>
              </a:schemeClr>
            </a:solidFill>
            <a:ln>
              <a:noFill/>
            </a:ln>
          </p:spPr>
          <p: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zh-CN" altLang="en-US" sz="3600" b="0" i="0" u="none" strike="noStrike" kern="1200" cap="none" spc="0" normalizeH="0" baseline="0" noProof="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
          <p:nvSpPr>
            <p:cNvPr id="412" name="Freeform 361"/>
            <p:cNvSpPr/>
            <p:nvPr/>
          </p:nvSpPr>
          <p:spPr bwMode="auto">
            <a:xfrm>
              <a:off x="2080175" y="3418504"/>
              <a:ext cx="204553" cy="214336"/>
            </a:xfrm>
            <a:custGeom>
              <a:avLst/>
              <a:gdLst>
                <a:gd name="T0" fmla="*/ 2 w 107"/>
                <a:gd name="T1" fmla="*/ 61 h 113"/>
                <a:gd name="T2" fmla="*/ 55 w 107"/>
                <a:gd name="T3" fmla="*/ 13 h 113"/>
                <a:gd name="T4" fmla="*/ 104 w 107"/>
                <a:gd name="T5" fmla="*/ 68 h 113"/>
                <a:gd name="T6" fmla="*/ 38 w 107"/>
                <a:gd name="T7" fmla="*/ 106 h 113"/>
                <a:gd name="T8" fmla="*/ 2 w 107"/>
                <a:gd name="T9" fmla="*/ 61 h 113"/>
                <a:gd name="T10" fmla="*/ 0 w 107"/>
                <a:gd name="T11" fmla="*/ 63 h 113"/>
                <a:gd name="T12" fmla="*/ 15 w 107"/>
                <a:gd name="T13" fmla="*/ 105 h 113"/>
                <a:gd name="T14" fmla="*/ 60 w 107"/>
                <a:gd name="T15" fmla="*/ 102 h 113"/>
                <a:gd name="T16" fmla="*/ 106 w 107"/>
                <a:gd name="T17" fmla="*/ 60 h 113"/>
                <a:gd name="T18" fmla="*/ 27 w 107"/>
                <a:gd name="T19" fmla="*/ 15 h 113"/>
                <a:gd name="T20" fmla="*/ 0 w 107"/>
                <a:gd name="T21" fmla="*/ 63 h 113"/>
                <a:gd name="T22" fmla="*/ 2 w 107"/>
                <a:gd name="T23" fmla="*/ 61 h 1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07" h="113">
                  <a:moveTo>
                    <a:pt x="2" y="61"/>
                  </a:moveTo>
                  <a:cubicBezTo>
                    <a:pt x="5" y="33"/>
                    <a:pt x="25" y="7"/>
                    <a:pt x="55" y="13"/>
                  </a:cubicBezTo>
                  <a:cubicBezTo>
                    <a:pt x="78" y="18"/>
                    <a:pt x="106" y="43"/>
                    <a:pt x="104" y="68"/>
                  </a:cubicBezTo>
                  <a:cubicBezTo>
                    <a:pt x="103" y="89"/>
                    <a:pt x="54" y="104"/>
                    <a:pt x="38" y="106"/>
                  </a:cubicBezTo>
                  <a:cubicBezTo>
                    <a:pt x="9" y="111"/>
                    <a:pt x="0" y="86"/>
                    <a:pt x="2" y="61"/>
                  </a:cubicBezTo>
                  <a:cubicBezTo>
                    <a:pt x="2" y="62"/>
                    <a:pt x="0" y="63"/>
                    <a:pt x="0" y="63"/>
                  </a:cubicBezTo>
                  <a:cubicBezTo>
                    <a:pt x="0" y="79"/>
                    <a:pt x="0" y="96"/>
                    <a:pt x="15" y="105"/>
                  </a:cubicBezTo>
                  <a:cubicBezTo>
                    <a:pt x="28" y="113"/>
                    <a:pt x="47" y="107"/>
                    <a:pt x="60" y="102"/>
                  </a:cubicBezTo>
                  <a:cubicBezTo>
                    <a:pt x="78" y="95"/>
                    <a:pt x="107" y="83"/>
                    <a:pt x="106" y="60"/>
                  </a:cubicBezTo>
                  <a:cubicBezTo>
                    <a:pt x="104" y="27"/>
                    <a:pt x="55" y="0"/>
                    <a:pt x="27" y="15"/>
                  </a:cubicBezTo>
                  <a:cubicBezTo>
                    <a:pt x="11" y="24"/>
                    <a:pt x="3" y="47"/>
                    <a:pt x="0" y="63"/>
                  </a:cubicBezTo>
                  <a:cubicBezTo>
                    <a:pt x="0" y="63"/>
                    <a:pt x="1" y="62"/>
                    <a:pt x="2" y="61"/>
                  </a:cubicBezTo>
                  <a:close/>
                </a:path>
              </a:pathLst>
            </a:custGeom>
            <a:solidFill>
              <a:schemeClr val="accent2">
                <a:lumMod val="75000"/>
              </a:schemeClr>
            </a:solidFill>
            <a:ln>
              <a:noFill/>
            </a:ln>
          </p:spPr>
          <p: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zh-CN" altLang="en-US" sz="3600" b="0" i="0" u="none" strike="noStrike" kern="1200" cap="none" spc="0" normalizeH="0" baseline="0" noProof="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grpSp>
      <p:grpSp>
        <p:nvGrpSpPr>
          <p:cNvPr id="7181" name="组合 4"/>
          <p:cNvGrpSpPr/>
          <p:nvPr/>
        </p:nvGrpSpPr>
        <p:grpSpPr>
          <a:xfrm>
            <a:off x="4787654" y="3617383"/>
            <a:ext cx="626533" cy="770467"/>
            <a:chOff x="2212827" y="4096403"/>
            <a:chExt cx="624841" cy="769407"/>
          </a:xfrm>
        </p:grpSpPr>
        <p:sp>
          <p:nvSpPr>
            <p:cNvPr id="438" name="Freeform 387"/>
            <p:cNvSpPr/>
            <p:nvPr/>
          </p:nvSpPr>
          <p:spPr bwMode="auto">
            <a:xfrm>
              <a:off x="2287364" y="4118613"/>
              <a:ext cx="550304" cy="747197"/>
            </a:xfrm>
            <a:custGeom>
              <a:avLst/>
              <a:gdLst>
                <a:gd name="T0" fmla="*/ 209 w 290"/>
                <a:gd name="T1" fmla="*/ 123 h 392"/>
                <a:gd name="T2" fmla="*/ 265 w 290"/>
                <a:gd name="T3" fmla="*/ 132 h 392"/>
                <a:gd name="T4" fmla="*/ 273 w 290"/>
                <a:gd name="T5" fmla="*/ 68 h 392"/>
                <a:gd name="T6" fmla="*/ 213 w 290"/>
                <a:gd name="T7" fmla="*/ 25 h 392"/>
                <a:gd name="T8" fmla="*/ 28 w 290"/>
                <a:gd name="T9" fmla="*/ 111 h 392"/>
                <a:gd name="T10" fmla="*/ 4 w 290"/>
                <a:gd name="T11" fmla="*/ 174 h 392"/>
                <a:gd name="T12" fmla="*/ 7 w 290"/>
                <a:gd name="T13" fmla="*/ 267 h 392"/>
                <a:gd name="T14" fmla="*/ 173 w 290"/>
                <a:gd name="T15" fmla="*/ 379 h 392"/>
                <a:gd name="T16" fmla="*/ 240 w 290"/>
                <a:gd name="T17" fmla="*/ 352 h 392"/>
                <a:gd name="T18" fmla="*/ 270 w 290"/>
                <a:gd name="T19" fmla="*/ 309 h 392"/>
                <a:gd name="T20" fmla="*/ 216 w 290"/>
                <a:gd name="T21" fmla="*/ 293 h 392"/>
                <a:gd name="T22" fmla="*/ 127 w 290"/>
                <a:gd name="T23" fmla="*/ 307 h 392"/>
                <a:gd name="T24" fmla="*/ 71 w 290"/>
                <a:gd name="T25" fmla="*/ 226 h 392"/>
                <a:gd name="T26" fmla="*/ 90 w 290"/>
                <a:gd name="T27" fmla="*/ 149 h 392"/>
                <a:gd name="T28" fmla="*/ 138 w 290"/>
                <a:gd name="T29" fmla="*/ 108 h 392"/>
                <a:gd name="T30" fmla="*/ 209 w 290"/>
                <a:gd name="T31" fmla="*/ 123 h 3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90" h="392">
                  <a:moveTo>
                    <a:pt x="209" y="123"/>
                  </a:moveTo>
                  <a:cubicBezTo>
                    <a:pt x="225" y="130"/>
                    <a:pt x="248" y="141"/>
                    <a:pt x="265" y="132"/>
                  </a:cubicBezTo>
                  <a:cubicBezTo>
                    <a:pt x="290" y="120"/>
                    <a:pt x="285" y="86"/>
                    <a:pt x="273" y="68"/>
                  </a:cubicBezTo>
                  <a:cubicBezTo>
                    <a:pt x="259" y="47"/>
                    <a:pt x="237" y="33"/>
                    <a:pt x="213" y="25"/>
                  </a:cubicBezTo>
                  <a:cubicBezTo>
                    <a:pt x="141" y="0"/>
                    <a:pt x="62" y="47"/>
                    <a:pt x="28" y="111"/>
                  </a:cubicBezTo>
                  <a:cubicBezTo>
                    <a:pt x="17" y="129"/>
                    <a:pt x="8" y="153"/>
                    <a:pt x="4" y="174"/>
                  </a:cubicBezTo>
                  <a:cubicBezTo>
                    <a:pt x="0" y="203"/>
                    <a:pt x="0" y="240"/>
                    <a:pt x="7" y="267"/>
                  </a:cubicBezTo>
                  <a:cubicBezTo>
                    <a:pt x="28" y="343"/>
                    <a:pt x="93" y="392"/>
                    <a:pt x="173" y="379"/>
                  </a:cubicBezTo>
                  <a:cubicBezTo>
                    <a:pt x="197" y="375"/>
                    <a:pt x="221" y="366"/>
                    <a:pt x="240" y="352"/>
                  </a:cubicBezTo>
                  <a:cubicBezTo>
                    <a:pt x="254" y="342"/>
                    <a:pt x="272" y="328"/>
                    <a:pt x="270" y="309"/>
                  </a:cubicBezTo>
                  <a:cubicBezTo>
                    <a:pt x="267" y="282"/>
                    <a:pt x="232" y="287"/>
                    <a:pt x="216" y="293"/>
                  </a:cubicBezTo>
                  <a:cubicBezTo>
                    <a:pt x="188" y="303"/>
                    <a:pt x="157" y="313"/>
                    <a:pt x="127" y="307"/>
                  </a:cubicBezTo>
                  <a:cubicBezTo>
                    <a:pt x="93" y="299"/>
                    <a:pt x="73" y="259"/>
                    <a:pt x="71" y="226"/>
                  </a:cubicBezTo>
                  <a:cubicBezTo>
                    <a:pt x="70" y="201"/>
                    <a:pt x="78" y="171"/>
                    <a:pt x="90" y="149"/>
                  </a:cubicBezTo>
                  <a:cubicBezTo>
                    <a:pt x="100" y="131"/>
                    <a:pt x="117" y="114"/>
                    <a:pt x="138" y="108"/>
                  </a:cubicBezTo>
                  <a:cubicBezTo>
                    <a:pt x="164" y="100"/>
                    <a:pt x="186" y="111"/>
                    <a:pt x="209" y="123"/>
                  </a:cubicBezTo>
                </a:path>
              </a:pathLst>
            </a:custGeom>
            <a:solidFill>
              <a:schemeClr val="accent3">
                <a:lumMod val="60000"/>
                <a:lumOff val="40000"/>
              </a:schemeClr>
            </a:solidFill>
            <a:ln>
              <a:noFill/>
            </a:ln>
          </p:spPr>
          <p: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zh-CN" altLang="en-US" sz="3600" b="0" i="0" u="none" strike="noStrike" kern="1200" cap="none" spc="0" normalizeH="0" baseline="0" noProof="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
          <p:nvSpPr>
            <p:cNvPr id="440" name="Freeform 389"/>
            <p:cNvSpPr>
              <a:spLocks noEditPoints="1"/>
            </p:cNvSpPr>
            <p:nvPr/>
          </p:nvSpPr>
          <p:spPr bwMode="auto">
            <a:xfrm>
              <a:off x="2374588" y="4667509"/>
              <a:ext cx="428191" cy="160227"/>
            </a:xfrm>
            <a:custGeom>
              <a:avLst/>
              <a:gdLst>
                <a:gd name="T0" fmla="*/ 115 w 225"/>
                <a:gd name="T1" fmla="*/ 50 h 84"/>
                <a:gd name="T2" fmla="*/ 113 w 225"/>
                <a:gd name="T3" fmla="*/ 49 h 84"/>
                <a:gd name="T4" fmla="*/ 114 w 225"/>
                <a:gd name="T5" fmla="*/ 46 h 84"/>
                <a:gd name="T6" fmla="*/ 134 w 225"/>
                <a:gd name="T7" fmla="*/ 44 h 84"/>
                <a:gd name="T8" fmla="*/ 134 w 225"/>
                <a:gd name="T9" fmla="*/ 44 h 84"/>
                <a:gd name="T10" fmla="*/ 136 w 225"/>
                <a:gd name="T11" fmla="*/ 46 h 84"/>
                <a:gd name="T12" fmla="*/ 135 w 225"/>
                <a:gd name="T13" fmla="*/ 48 h 84"/>
                <a:gd name="T14" fmla="*/ 115 w 225"/>
                <a:gd name="T15" fmla="*/ 50 h 84"/>
                <a:gd name="T16" fmla="*/ 115 w 225"/>
                <a:gd name="T17" fmla="*/ 50 h 84"/>
                <a:gd name="T18" fmla="*/ 95 w 225"/>
                <a:gd name="T19" fmla="*/ 50 h 84"/>
                <a:gd name="T20" fmla="*/ 94 w 225"/>
                <a:gd name="T21" fmla="*/ 50 h 84"/>
                <a:gd name="T22" fmla="*/ 74 w 225"/>
                <a:gd name="T23" fmla="*/ 47 h 84"/>
                <a:gd name="T24" fmla="*/ 73 w 225"/>
                <a:gd name="T25" fmla="*/ 45 h 84"/>
                <a:gd name="T26" fmla="*/ 75 w 225"/>
                <a:gd name="T27" fmla="*/ 43 h 84"/>
                <a:gd name="T28" fmla="*/ 75 w 225"/>
                <a:gd name="T29" fmla="*/ 43 h 84"/>
                <a:gd name="T30" fmla="*/ 95 w 225"/>
                <a:gd name="T31" fmla="*/ 46 h 84"/>
                <a:gd name="T32" fmla="*/ 97 w 225"/>
                <a:gd name="T33" fmla="*/ 48 h 84"/>
                <a:gd name="T34" fmla="*/ 95 w 225"/>
                <a:gd name="T35" fmla="*/ 50 h 84"/>
                <a:gd name="T36" fmla="*/ 154 w 225"/>
                <a:gd name="T37" fmla="*/ 43 h 84"/>
                <a:gd name="T38" fmla="*/ 152 w 225"/>
                <a:gd name="T39" fmla="*/ 42 h 84"/>
                <a:gd name="T40" fmla="*/ 153 w 225"/>
                <a:gd name="T41" fmla="*/ 39 h 84"/>
                <a:gd name="T42" fmla="*/ 172 w 225"/>
                <a:gd name="T43" fmla="*/ 33 h 84"/>
                <a:gd name="T44" fmla="*/ 173 w 225"/>
                <a:gd name="T45" fmla="*/ 33 h 84"/>
                <a:gd name="T46" fmla="*/ 175 w 225"/>
                <a:gd name="T47" fmla="*/ 34 h 84"/>
                <a:gd name="T48" fmla="*/ 174 w 225"/>
                <a:gd name="T49" fmla="*/ 37 h 84"/>
                <a:gd name="T50" fmla="*/ 154 w 225"/>
                <a:gd name="T51" fmla="*/ 43 h 84"/>
                <a:gd name="T52" fmla="*/ 154 w 225"/>
                <a:gd name="T53" fmla="*/ 43 h 84"/>
                <a:gd name="T54" fmla="*/ 195 w 225"/>
                <a:gd name="T55" fmla="*/ 0 h 84"/>
                <a:gd name="T56" fmla="*/ 170 w 225"/>
                <a:gd name="T57" fmla="*/ 5 h 84"/>
                <a:gd name="T58" fmla="*/ 170 w 225"/>
                <a:gd name="T59" fmla="*/ 5 h 84"/>
                <a:gd name="T60" fmla="*/ 167 w 225"/>
                <a:gd name="T61" fmla="*/ 6 h 84"/>
                <a:gd name="T62" fmla="*/ 167 w 225"/>
                <a:gd name="T63" fmla="*/ 6 h 84"/>
                <a:gd name="T64" fmla="*/ 166 w 225"/>
                <a:gd name="T65" fmla="*/ 6 h 84"/>
                <a:gd name="T66" fmla="*/ 110 w 225"/>
                <a:gd name="T67" fmla="*/ 20 h 84"/>
                <a:gd name="T68" fmla="*/ 54 w 225"/>
                <a:gd name="T69" fmla="*/ 36 h 84"/>
                <a:gd name="T70" fmla="*/ 57 w 225"/>
                <a:gd name="T71" fmla="*/ 37 h 84"/>
                <a:gd name="T72" fmla="*/ 58 w 225"/>
                <a:gd name="T73" fmla="*/ 40 h 84"/>
                <a:gd name="T74" fmla="*/ 56 w 225"/>
                <a:gd name="T75" fmla="*/ 41 h 84"/>
                <a:gd name="T76" fmla="*/ 55 w 225"/>
                <a:gd name="T77" fmla="*/ 41 h 84"/>
                <a:gd name="T78" fmla="*/ 48 w 225"/>
                <a:gd name="T79" fmla="*/ 38 h 84"/>
                <a:gd name="T80" fmla="*/ 0 w 225"/>
                <a:gd name="T81" fmla="*/ 46 h 84"/>
                <a:gd name="T82" fmla="*/ 47 w 225"/>
                <a:gd name="T83" fmla="*/ 76 h 84"/>
                <a:gd name="T84" fmla="*/ 97 w 225"/>
                <a:gd name="T85" fmla="*/ 84 h 84"/>
                <a:gd name="T86" fmla="*/ 193 w 225"/>
                <a:gd name="T87" fmla="*/ 52 h 84"/>
                <a:gd name="T88" fmla="*/ 215 w 225"/>
                <a:gd name="T89" fmla="*/ 5 h 84"/>
                <a:gd name="T90" fmla="*/ 195 w 225"/>
                <a:gd name="T91" fmla="*/ 0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225" h="84">
                  <a:moveTo>
                    <a:pt x="115" y="50"/>
                  </a:moveTo>
                  <a:cubicBezTo>
                    <a:pt x="113" y="50"/>
                    <a:pt x="113" y="50"/>
                    <a:pt x="113" y="49"/>
                  </a:cubicBezTo>
                  <a:cubicBezTo>
                    <a:pt x="112" y="47"/>
                    <a:pt x="113" y="46"/>
                    <a:pt x="114" y="46"/>
                  </a:cubicBezTo>
                  <a:cubicBezTo>
                    <a:pt x="121" y="46"/>
                    <a:pt x="127" y="45"/>
                    <a:pt x="134" y="44"/>
                  </a:cubicBezTo>
                  <a:cubicBezTo>
                    <a:pt x="134" y="44"/>
                    <a:pt x="134" y="44"/>
                    <a:pt x="134" y="44"/>
                  </a:cubicBezTo>
                  <a:cubicBezTo>
                    <a:pt x="135" y="44"/>
                    <a:pt x="136" y="45"/>
                    <a:pt x="136" y="46"/>
                  </a:cubicBezTo>
                  <a:cubicBezTo>
                    <a:pt x="137" y="47"/>
                    <a:pt x="136" y="48"/>
                    <a:pt x="135" y="48"/>
                  </a:cubicBezTo>
                  <a:cubicBezTo>
                    <a:pt x="128" y="49"/>
                    <a:pt x="121" y="50"/>
                    <a:pt x="115" y="50"/>
                  </a:cubicBezTo>
                  <a:cubicBezTo>
                    <a:pt x="115" y="50"/>
                    <a:pt x="115" y="50"/>
                    <a:pt x="115" y="50"/>
                  </a:cubicBezTo>
                  <a:moveTo>
                    <a:pt x="95" y="50"/>
                  </a:moveTo>
                  <a:cubicBezTo>
                    <a:pt x="94" y="50"/>
                    <a:pt x="94" y="50"/>
                    <a:pt x="94" y="50"/>
                  </a:cubicBezTo>
                  <a:cubicBezTo>
                    <a:pt x="87" y="50"/>
                    <a:pt x="81" y="49"/>
                    <a:pt x="74" y="47"/>
                  </a:cubicBezTo>
                  <a:cubicBezTo>
                    <a:pt x="73" y="47"/>
                    <a:pt x="73" y="46"/>
                    <a:pt x="73" y="45"/>
                  </a:cubicBezTo>
                  <a:cubicBezTo>
                    <a:pt x="73" y="44"/>
                    <a:pt x="74" y="43"/>
                    <a:pt x="75" y="43"/>
                  </a:cubicBezTo>
                  <a:cubicBezTo>
                    <a:pt x="75" y="43"/>
                    <a:pt x="75" y="43"/>
                    <a:pt x="75" y="43"/>
                  </a:cubicBezTo>
                  <a:cubicBezTo>
                    <a:pt x="81" y="45"/>
                    <a:pt x="88" y="46"/>
                    <a:pt x="95" y="46"/>
                  </a:cubicBezTo>
                  <a:cubicBezTo>
                    <a:pt x="96" y="46"/>
                    <a:pt x="97" y="47"/>
                    <a:pt x="97" y="48"/>
                  </a:cubicBezTo>
                  <a:cubicBezTo>
                    <a:pt x="96" y="50"/>
                    <a:pt x="96" y="50"/>
                    <a:pt x="95" y="50"/>
                  </a:cubicBezTo>
                  <a:moveTo>
                    <a:pt x="154" y="43"/>
                  </a:moveTo>
                  <a:cubicBezTo>
                    <a:pt x="153" y="43"/>
                    <a:pt x="152" y="43"/>
                    <a:pt x="152" y="42"/>
                  </a:cubicBezTo>
                  <a:cubicBezTo>
                    <a:pt x="152" y="41"/>
                    <a:pt x="152" y="40"/>
                    <a:pt x="153" y="39"/>
                  </a:cubicBezTo>
                  <a:cubicBezTo>
                    <a:pt x="159" y="38"/>
                    <a:pt x="166" y="36"/>
                    <a:pt x="172" y="33"/>
                  </a:cubicBezTo>
                  <a:cubicBezTo>
                    <a:pt x="172" y="33"/>
                    <a:pt x="173" y="33"/>
                    <a:pt x="173" y="33"/>
                  </a:cubicBezTo>
                  <a:cubicBezTo>
                    <a:pt x="174" y="33"/>
                    <a:pt x="174" y="33"/>
                    <a:pt x="175" y="34"/>
                  </a:cubicBezTo>
                  <a:cubicBezTo>
                    <a:pt x="175" y="35"/>
                    <a:pt x="175" y="36"/>
                    <a:pt x="174" y="37"/>
                  </a:cubicBezTo>
                  <a:cubicBezTo>
                    <a:pt x="167" y="39"/>
                    <a:pt x="161" y="41"/>
                    <a:pt x="154" y="43"/>
                  </a:cubicBezTo>
                  <a:cubicBezTo>
                    <a:pt x="154" y="43"/>
                    <a:pt x="154" y="43"/>
                    <a:pt x="154" y="43"/>
                  </a:cubicBezTo>
                  <a:moveTo>
                    <a:pt x="195" y="0"/>
                  </a:moveTo>
                  <a:cubicBezTo>
                    <a:pt x="186" y="0"/>
                    <a:pt x="176" y="2"/>
                    <a:pt x="170" y="5"/>
                  </a:cubicBezTo>
                  <a:cubicBezTo>
                    <a:pt x="170" y="5"/>
                    <a:pt x="170" y="5"/>
                    <a:pt x="170" y="5"/>
                  </a:cubicBezTo>
                  <a:cubicBezTo>
                    <a:pt x="169" y="5"/>
                    <a:pt x="168" y="6"/>
                    <a:pt x="167" y="6"/>
                  </a:cubicBezTo>
                  <a:cubicBezTo>
                    <a:pt x="167" y="6"/>
                    <a:pt x="167" y="6"/>
                    <a:pt x="167" y="6"/>
                  </a:cubicBezTo>
                  <a:cubicBezTo>
                    <a:pt x="167" y="6"/>
                    <a:pt x="166" y="6"/>
                    <a:pt x="166" y="6"/>
                  </a:cubicBezTo>
                  <a:cubicBezTo>
                    <a:pt x="149" y="13"/>
                    <a:pt x="129" y="19"/>
                    <a:pt x="110" y="20"/>
                  </a:cubicBezTo>
                  <a:cubicBezTo>
                    <a:pt x="92" y="27"/>
                    <a:pt x="73" y="32"/>
                    <a:pt x="54" y="36"/>
                  </a:cubicBezTo>
                  <a:cubicBezTo>
                    <a:pt x="55" y="37"/>
                    <a:pt x="56" y="37"/>
                    <a:pt x="57" y="37"/>
                  </a:cubicBezTo>
                  <a:cubicBezTo>
                    <a:pt x="58" y="38"/>
                    <a:pt x="58" y="39"/>
                    <a:pt x="58" y="40"/>
                  </a:cubicBezTo>
                  <a:cubicBezTo>
                    <a:pt x="57" y="41"/>
                    <a:pt x="57" y="41"/>
                    <a:pt x="56" y="41"/>
                  </a:cubicBezTo>
                  <a:cubicBezTo>
                    <a:pt x="55" y="41"/>
                    <a:pt x="55" y="41"/>
                    <a:pt x="55" y="41"/>
                  </a:cubicBezTo>
                  <a:cubicBezTo>
                    <a:pt x="53" y="40"/>
                    <a:pt x="50" y="39"/>
                    <a:pt x="48" y="38"/>
                  </a:cubicBezTo>
                  <a:cubicBezTo>
                    <a:pt x="32" y="41"/>
                    <a:pt x="16" y="44"/>
                    <a:pt x="0" y="46"/>
                  </a:cubicBezTo>
                  <a:cubicBezTo>
                    <a:pt x="13" y="59"/>
                    <a:pt x="29" y="70"/>
                    <a:pt x="47" y="76"/>
                  </a:cubicBezTo>
                  <a:cubicBezTo>
                    <a:pt x="63" y="81"/>
                    <a:pt x="80" y="84"/>
                    <a:pt x="97" y="84"/>
                  </a:cubicBezTo>
                  <a:cubicBezTo>
                    <a:pt x="131" y="84"/>
                    <a:pt x="166" y="73"/>
                    <a:pt x="193" y="52"/>
                  </a:cubicBezTo>
                  <a:cubicBezTo>
                    <a:pt x="205" y="43"/>
                    <a:pt x="225" y="20"/>
                    <a:pt x="215" y="5"/>
                  </a:cubicBezTo>
                  <a:cubicBezTo>
                    <a:pt x="210" y="2"/>
                    <a:pt x="202" y="0"/>
                    <a:pt x="195" y="0"/>
                  </a:cubicBezTo>
                </a:path>
              </a:pathLst>
            </a:custGeom>
            <a:solidFill>
              <a:schemeClr val="accent3">
                <a:lumMod val="75000"/>
              </a:schemeClr>
            </a:solidFill>
            <a:ln>
              <a:noFill/>
            </a:ln>
          </p:spPr>
          <p: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zh-CN" altLang="en-US" sz="3600" b="0" i="0" u="none" strike="noStrike" kern="1200" cap="none" spc="0" normalizeH="0" baseline="0" noProof="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
          <p:nvSpPr>
            <p:cNvPr id="443" name="Freeform 392"/>
            <p:cNvSpPr/>
            <p:nvPr/>
          </p:nvSpPr>
          <p:spPr bwMode="auto">
            <a:xfrm>
              <a:off x="2212827" y="4096403"/>
              <a:ext cx="623256" cy="748783"/>
            </a:xfrm>
            <a:custGeom>
              <a:avLst/>
              <a:gdLst>
                <a:gd name="T0" fmla="*/ 241 w 328"/>
                <a:gd name="T1" fmla="*/ 128 h 393"/>
                <a:gd name="T2" fmla="*/ 313 w 328"/>
                <a:gd name="T3" fmla="*/ 119 h 393"/>
                <a:gd name="T4" fmla="*/ 247 w 328"/>
                <a:gd name="T5" fmla="*/ 28 h 393"/>
                <a:gd name="T6" fmla="*/ 54 w 328"/>
                <a:gd name="T7" fmla="*/ 127 h 393"/>
                <a:gd name="T8" fmla="*/ 113 w 328"/>
                <a:gd name="T9" fmla="*/ 370 h 393"/>
                <a:gd name="T10" fmla="*/ 244 w 328"/>
                <a:gd name="T11" fmla="*/ 373 h 393"/>
                <a:gd name="T12" fmla="*/ 303 w 328"/>
                <a:gd name="T13" fmla="*/ 313 h 393"/>
                <a:gd name="T14" fmla="*/ 249 w 328"/>
                <a:gd name="T15" fmla="*/ 296 h 393"/>
                <a:gd name="T16" fmla="*/ 133 w 328"/>
                <a:gd name="T17" fmla="*/ 295 h 393"/>
                <a:gd name="T18" fmla="*/ 108 w 328"/>
                <a:gd name="T19" fmla="*/ 193 h 393"/>
                <a:gd name="T20" fmla="*/ 177 w 328"/>
                <a:gd name="T21" fmla="*/ 112 h 393"/>
                <a:gd name="T22" fmla="*/ 241 w 328"/>
                <a:gd name="T23" fmla="*/ 128 h 393"/>
                <a:gd name="T24" fmla="*/ 242 w 328"/>
                <a:gd name="T25" fmla="*/ 126 h 393"/>
                <a:gd name="T26" fmla="*/ 165 w 328"/>
                <a:gd name="T27" fmla="*/ 113 h 393"/>
                <a:gd name="T28" fmla="*/ 126 w 328"/>
                <a:gd name="T29" fmla="*/ 148 h 393"/>
                <a:gd name="T30" fmla="*/ 105 w 328"/>
                <a:gd name="T31" fmla="*/ 246 h 393"/>
                <a:gd name="T32" fmla="*/ 136 w 328"/>
                <a:gd name="T33" fmla="*/ 301 h 393"/>
                <a:gd name="T34" fmla="*/ 214 w 328"/>
                <a:gd name="T35" fmla="*/ 309 h 393"/>
                <a:gd name="T36" fmla="*/ 274 w 328"/>
                <a:gd name="T37" fmla="*/ 294 h 393"/>
                <a:gd name="T38" fmla="*/ 295 w 328"/>
                <a:gd name="T39" fmla="*/ 300 h 393"/>
                <a:gd name="T40" fmla="*/ 278 w 328"/>
                <a:gd name="T41" fmla="*/ 352 h 393"/>
                <a:gd name="T42" fmla="*/ 132 w 328"/>
                <a:gd name="T43" fmla="*/ 376 h 393"/>
                <a:gd name="T44" fmla="*/ 46 w 328"/>
                <a:gd name="T45" fmla="*/ 286 h 393"/>
                <a:gd name="T46" fmla="*/ 217 w 328"/>
                <a:gd name="T47" fmla="*/ 24 h 393"/>
                <a:gd name="T48" fmla="*/ 307 w 328"/>
                <a:gd name="T49" fmla="*/ 77 h 393"/>
                <a:gd name="T50" fmla="*/ 293 w 328"/>
                <a:gd name="T51" fmla="*/ 137 h 393"/>
                <a:gd name="T52" fmla="*/ 242 w 328"/>
                <a:gd name="T53" fmla="*/ 126 h 393"/>
                <a:gd name="T54" fmla="*/ 241 w 328"/>
                <a:gd name="T55" fmla="*/ 128 h 3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328" h="393">
                  <a:moveTo>
                    <a:pt x="241" y="128"/>
                  </a:moveTo>
                  <a:cubicBezTo>
                    <a:pt x="263" y="139"/>
                    <a:pt x="303" y="151"/>
                    <a:pt x="313" y="119"/>
                  </a:cubicBezTo>
                  <a:cubicBezTo>
                    <a:pt x="328" y="75"/>
                    <a:pt x="283" y="42"/>
                    <a:pt x="247" y="28"/>
                  </a:cubicBezTo>
                  <a:cubicBezTo>
                    <a:pt x="169" y="0"/>
                    <a:pt x="86" y="58"/>
                    <a:pt x="54" y="127"/>
                  </a:cubicBezTo>
                  <a:cubicBezTo>
                    <a:pt x="16" y="210"/>
                    <a:pt x="28" y="321"/>
                    <a:pt x="113" y="370"/>
                  </a:cubicBezTo>
                  <a:cubicBezTo>
                    <a:pt x="152" y="392"/>
                    <a:pt x="203" y="391"/>
                    <a:pt x="244" y="373"/>
                  </a:cubicBezTo>
                  <a:cubicBezTo>
                    <a:pt x="267" y="362"/>
                    <a:pt x="303" y="343"/>
                    <a:pt x="303" y="313"/>
                  </a:cubicBezTo>
                  <a:cubicBezTo>
                    <a:pt x="303" y="286"/>
                    <a:pt x="265" y="291"/>
                    <a:pt x="249" y="296"/>
                  </a:cubicBezTo>
                  <a:cubicBezTo>
                    <a:pt x="212" y="309"/>
                    <a:pt x="167" y="324"/>
                    <a:pt x="133" y="295"/>
                  </a:cubicBezTo>
                  <a:cubicBezTo>
                    <a:pt x="104" y="270"/>
                    <a:pt x="100" y="227"/>
                    <a:pt x="108" y="193"/>
                  </a:cubicBezTo>
                  <a:cubicBezTo>
                    <a:pt x="116" y="155"/>
                    <a:pt x="139" y="120"/>
                    <a:pt x="177" y="112"/>
                  </a:cubicBezTo>
                  <a:cubicBezTo>
                    <a:pt x="199" y="106"/>
                    <a:pt x="222" y="118"/>
                    <a:pt x="241" y="128"/>
                  </a:cubicBezTo>
                  <a:cubicBezTo>
                    <a:pt x="242" y="126"/>
                    <a:pt x="242" y="126"/>
                    <a:pt x="242" y="126"/>
                  </a:cubicBezTo>
                  <a:cubicBezTo>
                    <a:pt x="217" y="113"/>
                    <a:pt x="193" y="103"/>
                    <a:pt x="165" y="113"/>
                  </a:cubicBezTo>
                  <a:cubicBezTo>
                    <a:pt x="148" y="119"/>
                    <a:pt x="136" y="134"/>
                    <a:pt x="126" y="148"/>
                  </a:cubicBezTo>
                  <a:cubicBezTo>
                    <a:pt x="107" y="176"/>
                    <a:pt x="99" y="214"/>
                    <a:pt x="105" y="246"/>
                  </a:cubicBezTo>
                  <a:cubicBezTo>
                    <a:pt x="109" y="267"/>
                    <a:pt x="120" y="287"/>
                    <a:pt x="136" y="301"/>
                  </a:cubicBezTo>
                  <a:cubicBezTo>
                    <a:pt x="157" y="319"/>
                    <a:pt x="189" y="315"/>
                    <a:pt x="214" y="309"/>
                  </a:cubicBezTo>
                  <a:cubicBezTo>
                    <a:pt x="235" y="304"/>
                    <a:pt x="253" y="294"/>
                    <a:pt x="274" y="294"/>
                  </a:cubicBezTo>
                  <a:cubicBezTo>
                    <a:pt x="282" y="293"/>
                    <a:pt x="289" y="296"/>
                    <a:pt x="295" y="300"/>
                  </a:cubicBezTo>
                  <a:cubicBezTo>
                    <a:pt x="314" y="315"/>
                    <a:pt x="291" y="341"/>
                    <a:pt x="278" y="352"/>
                  </a:cubicBezTo>
                  <a:cubicBezTo>
                    <a:pt x="237" y="384"/>
                    <a:pt x="181" y="393"/>
                    <a:pt x="132" y="376"/>
                  </a:cubicBezTo>
                  <a:cubicBezTo>
                    <a:pt x="91" y="361"/>
                    <a:pt x="61" y="326"/>
                    <a:pt x="46" y="286"/>
                  </a:cubicBezTo>
                  <a:cubicBezTo>
                    <a:pt x="0" y="172"/>
                    <a:pt x="86" y="14"/>
                    <a:pt x="217" y="24"/>
                  </a:cubicBezTo>
                  <a:cubicBezTo>
                    <a:pt x="252" y="27"/>
                    <a:pt x="289" y="47"/>
                    <a:pt x="307" y="77"/>
                  </a:cubicBezTo>
                  <a:cubicBezTo>
                    <a:pt x="320" y="97"/>
                    <a:pt x="318" y="128"/>
                    <a:pt x="293" y="137"/>
                  </a:cubicBezTo>
                  <a:cubicBezTo>
                    <a:pt x="277" y="143"/>
                    <a:pt x="256" y="133"/>
                    <a:pt x="242" y="126"/>
                  </a:cubicBezTo>
                  <a:cubicBezTo>
                    <a:pt x="241" y="128"/>
                    <a:pt x="241" y="128"/>
                    <a:pt x="241" y="128"/>
                  </a:cubicBezTo>
                </a:path>
              </a:pathLst>
            </a:custGeom>
            <a:solidFill>
              <a:schemeClr val="accent3">
                <a:lumMod val="75000"/>
              </a:schemeClr>
            </a:solidFill>
            <a:ln>
              <a:noFill/>
            </a:ln>
          </p:spPr>
          <p: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zh-CN" altLang="en-US" sz="3600" b="0" i="0" u="none" strike="noStrike" kern="1200" cap="none" spc="0" normalizeH="0" baseline="0" noProof="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
          <p:nvSpPr>
            <p:cNvPr id="444" name="Freeform 393"/>
            <p:cNvSpPr>
              <a:spLocks noEditPoints="1"/>
            </p:cNvSpPr>
            <p:nvPr/>
          </p:nvSpPr>
          <p:spPr bwMode="auto">
            <a:xfrm>
              <a:off x="2344456" y="4228075"/>
              <a:ext cx="418675" cy="512408"/>
            </a:xfrm>
            <a:custGeom>
              <a:avLst/>
              <a:gdLst>
                <a:gd name="T0" fmla="*/ 53 w 221"/>
                <a:gd name="T1" fmla="*/ 260 h 269"/>
                <a:gd name="T2" fmla="*/ 64 w 221"/>
                <a:gd name="T3" fmla="*/ 269 h 269"/>
                <a:gd name="T4" fmla="*/ 55 w 221"/>
                <a:gd name="T5" fmla="*/ 259 h 269"/>
                <a:gd name="T6" fmla="*/ 26 w 221"/>
                <a:gd name="T7" fmla="*/ 231 h 269"/>
                <a:gd name="T8" fmla="*/ 24 w 221"/>
                <a:gd name="T9" fmla="*/ 234 h 269"/>
                <a:gd name="T10" fmla="*/ 39 w 221"/>
                <a:gd name="T11" fmla="*/ 250 h 269"/>
                <a:gd name="T12" fmla="*/ 40 w 221"/>
                <a:gd name="T13" fmla="*/ 247 h 269"/>
                <a:gd name="T14" fmla="*/ 26 w 221"/>
                <a:gd name="T15" fmla="*/ 231 h 269"/>
                <a:gd name="T16" fmla="*/ 7 w 221"/>
                <a:gd name="T17" fmla="*/ 196 h 269"/>
                <a:gd name="T18" fmla="*/ 14 w 221"/>
                <a:gd name="T19" fmla="*/ 217 h 269"/>
                <a:gd name="T20" fmla="*/ 16 w 221"/>
                <a:gd name="T21" fmla="*/ 218 h 269"/>
                <a:gd name="T22" fmla="*/ 10 w 221"/>
                <a:gd name="T23" fmla="*/ 197 h 269"/>
                <a:gd name="T24" fmla="*/ 2 w 221"/>
                <a:gd name="T25" fmla="*/ 156 h 269"/>
                <a:gd name="T26" fmla="*/ 0 w 221"/>
                <a:gd name="T27" fmla="*/ 158 h 269"/>
                <a:gd name="T28" fmla="*/ 4 w 221"/>
                <a:gd name="T29" fmla="*/ 180 h 269"/>
                <a:gd name="T30" fmla="*/ 6 w 221"/>
                <a:gd name="T31" fmla="*/ 178 h 269"/>
                <a:gd name="T32" fmla="*/ 2 w 221"/>
                <a:gd name="T33" fmla="*/ 156 h 269"/>
                <a:gd name="T34" fmla="*/ 4 w 221"/>
                <a:gd name="T35" fmla="*/ 118 h 269"/>
                <a:gd name="T36" fmla="*/ 3 w 221"/>
                <a:gd name="T37" fmla="*/ 140 h 269"/>
                <a:gd name="T38" fmla="*/ 5 w 221"/>
                <a:gd name="T39" fmla="*/ 138 h 269"/>
                <a:gd name="T40" fmla="*/ 7 w 221"/>
                <a:gd name="T41" fmla="*/ 116 h 269"/>
                <a:gd name="T42" fmla="*/ 20 w 221"/>
                <a:gd name="T43" fmla="*/ 79 h 269"/>
                <a:gd name="T44" fmla="*/ 18 w 221"/>
                <a:gd name="T45" fmla="*/ 80 h 269"/>
                <a:gd name="T46" fmla="*/ 12 w 221"/>
                <a:gd name="T47" fmla="*/ 101 h 269"/>
                <a:gd name="T48" fmla="*/ 14 w 221"/>
                <a:gd name="T49" fmla="*/ 100 h 269"/>
                <a:gd name="T50" fmla="*/ 21 w 221"/>
                <a:gd name="T51" fmla="*/ 79 h 269"/>
                <a:gd name="T52" fmla="*/ 42 w 221"/>
                <a:gd name="T53" fmla="*/ 45 h 269"/>
                <a:gd name="T54" fmla="*/ 32 w 221"/>
                <a:gd name="T55" fmla="*/ 58 h 269"/>
                <a:gd name="T56" fmla="*/ 29 w 221"/>
                <a:gd name="T57" fmla="*/ 65 h 269"/>
                <a:gd name="T58" fmla="*/ 32 w 221"/>
                <a:gd name="T59" fmla="*/ 65 h 269"/>
                <a:gd name="T60" fmla="*/ 43 w 221"/>
                <a:gd name="T61" fmla="*/ 49 h 269"/>
                <a:gd name="T62" fmla="*/ 42 w 221"/>
                <a:gd name="T63" fmla="*/ 45 h 269"/>
                <a:gd name="T64" fmla="*/ 201 w 221"/>
                <a:gd name="T65" fmla="*/ 25 h 269"/>
                <a:gd name="T66" fmla="*/ 217 w 221"/>
                <a:gd name="T67" fmla="*/ 39 h 269"/>
                <a:gd name="T68" fmla="*/ 220 w 221"/>
                <a:gd name="T69" fmla="*/ 39 h 269"/>
                <a:gd name="T70" fmla="*/ 220 w 221"/>
                <a:gd name="T71" fmla="*/ 36 h 269"/>
                <a:gd name="T72" fmla="*/ 202 w 221"/>
                <a:gd name="T73" fmla="*/ 24 h 269"/>
                <a:gd name="T74" fmla="*/ 70 w 221"/>
                <a:gd name="T75" fmla="*/ 18 h 269"/>
                <a:gd name="T76" fmla="*/ 54 w 221"/>
                <a:gd name="T77" fmla="*/ 34 h 269"/>
                <a:gd name="T78" fmla="*/ 57 w 221"/>
                <a:gd name="T79" fmla="*/ 34 h 269"/>
                <a:gd name="T80" fmla="*/ 73 w 221"/>
                <a:gd name="T81" fmla="*/ 19 h 269"/>
                <a:gd name="T82" fmla="*/ 166 w 221"/>
                <a:gd name="T83" fmla="*/ 6 h 269"/>
                <a:gd name="T84" fmla="*/ 166 w 221"/>
                <a:gd name="T85" fmla="*/ 10 h 269"/>
                <a:gd name="T86" fmla="*/ 185 w 221"/>
                <a:gd name="T87" fmla="*/ 18 h 269"/>
                <a:gd name="T88" fmla="*/ 186 w 221"/>
                <a:gd name="T89" fmla="*/ 14 h 269"/>
                <a:gd name="T90" fmla="*/ 166 w 221"/>
                <a:gd name="T91" fmla="*/ 6 h 269"/>
                <a:gd name="T92" fmla="*/ 107 w 221"/>
                <a:gd name="T93" fmla="*/ 2 h 269"/>
                <a:gd name="T94" fmla="*/ 87 w 221"/>
                <a:gd name="T95" fmla="*/ 8 h 269"/>
                <a:gd name="T96" fmla="*/ 88 w 221"/>
                <a:gd name="T97" fmla="*/ 12 h 269"/>
                <a:gd name="T98" fmla="*/ 108 w 221"/>
                <a:gd name="T99" fmla="*/ 6 h 269"/>
                <a:gd name="T100" fmla="*/ 107 w 221"/>
                <a:gd name="T101" fmla="*/ 2 h 269"/>
                <a:gd name="T102" fmla="*/ 127 w 221"/>
                <a:gd name="T103" fmla="*/ 0 h 269"/>
                <a:gd name="T104" fmla="*/ 127 w 221"/>
                <a:gd name="T105" fmla="*/ 4 h 269"/>
                <a:gd name="T106" fmla="*/ 128 w 221"/>
                <a:gd name="T107" fmla="*/ 4 h 269"/>
                <a:gd name="T108" fmla="*/ 147 w 221"/>
                <a:gd name="T109" fmla="*/ 6 h 269"/>
                <a:gd name="T110" fmla="*/ 149 w 221"/>
                <a:gd name="T111" fmla="*/ 4 h 269"/>
                <a:gd name="T112" fmla="*/ 128 w 221"/>
                <a:gd name="T113" fmla="*/ 0 h 2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21" h="269">
                  <a:moveTo>
                    <a:pt x="54" y="259"/>
                  </a:moveTo>
                  <a:cubicBezTo>
                    <a:pt x="54" y="259"/>
                    <a:pt x="53" y="259"/>
                    <a:pt x="53" y="260"/>
                  </a:cubicBezTo>
                  <a:cubicBezTo>
                    <a:pt x="52" y="261"/>
                    <a:pt x="52" y="262"/>
                    <a:pt x="53" y="262"/>
                  </a:cubicBezTo>
                  <a:cubicBezTo>
                    <a:pt x="57" y="265"/>
                    <a:pt x="60" y="267"/>
                    <a:pt x="64" y="269"/>
                  </a:cubicBezTo>
                  <a:cubicBezTo>
                    <a:pt x="66" y="268"/>
                    <a:pt x="68" y="268"/>
                    <a:pt x="70" y="267"/>
                  </a:cubicBezTo>
                  <a:cubicBezTo>
                    <a:pt x="65" y="265"/>
                    <a:pt x="60" y="262"/>
                    <a:pt x="55" y="259"/>
                  </a:cubicBezTo>
                  <a:cubicBezTo>
                    <a:pt x="55" y="259"/>
                    <a:pt x="55" y="259"/>
                    <a:pt x="54" y="259"/>
                  </a:cubicBezTo>
                  <a:moveTo>
                    <a:pt x="26" y="231"/>
                  </a:moveTo>
                  <a:cubicBezTo>
                    <a:pt x="25" y="231"/>
                    <a:pt x="25" y="231"/>
                    <a:pt x="24" y="232"/>
                  </a:cubicBezTo>
                  <a:cubicBezTo>
                    <a:pt x="24" y="232"/>
                    <a:pt x="23" y="233"/>
                    <a:pt x="24" y="234"/>
                  </a:cubicBezTo>
                  <a:cubicBezTo>
                    <a:pt x="28" y="240"/>
                    <a:pt x="32" y="245"/>
                    <a:pt x="37" y="250"/>
                  </a:cubicBezTo>
                  <a:cubicBezTo>
                    <a:pt x="38" y="250"/>
                    <a:pt x="38" y="250"/>
                    <a:pt x="39" y="250"/>
                  </a:cubicBezTo>
                  <a:cubicBezTo>
                    <a:pt x="39" y="250"/>
                    <a:pt x="40" y="250"/>
                    <a:pt x="40" y="250"/>
                  </a:cubicBezTo>
                  <a:cubicBezTo>
                    <a:pt x="41" y="249"/>
                    <a:pt x="41" y="248"/>
                    <a:pt x="40" y="247"/>
                  </a:cubicBezTo>
                  <a:cubicBezTo>
                    <a:pt x="35" y="242"/>
                    <a:pt x="31" y="237"/>
                    <a:pt x="27" y="232"/>
                  </a:cubicBezTo>
                  <a:cubicBezTo>
                    <a:pt x="27" y="231"/>
                    <a:pt x="26" y="231"/>
                    <a:pt x="26" y="231"/>
                  </a:cubicBezTo>
                  <a:moveTo>
                    <a:pt x="8" y="195"/>
                  </a:moveTo>
                  <a:cubicBezTo>
                    <a:pt x="8" y="195"/>
                    <a:pt x="8" y="195"/>
                    <a:pt x="7" y="196"/>
                  </a:cubicBezTo>
                  <a:cubicBezTo>
                    <a:pt x="6" y="196"/>
                    <a:pt x="6" y="197"/>
                    <a:pt x="6" y="198"/>
                  </a:cubicBezTo>
                  <a:cubicBezTo>
                    <a:pt x="8" y="205"/>
                    <a:pt x="11" y="211"/>
                    <a:pt x="14" y="217"/>
                  </a:cubicBezTo>
                  <a:cubicBezTo>
                    <a:pt x="14" y="218"/>
                    <a:pt x="15" y="218"/>
                    <a:pt x="15" y="218"/>
                  </a:cubicBezTo>
                  <a:cubicBezTo>
                    <a:pt x="16" y="218"/>
                    <a:pt x="16" y="218"/>
                    <a:pt x="16" y="218"/>
                  </a:cubicBezTo>
                  <a:cubicBezTo>
                    <a:pt x="17" y="217"/>
                    <a:pt x="18" y="216"/>
                    <a:pt x="17" y="215"/>
                  </a:cubicBezTo>
                  <a:cubicBezTo>
                    <a:pt x="14" y="209"/>
                    <a:pt x="12" y="203"/>
                    <a:pt x="10" y="197"/>
                  </a:cubicBezTo>
                  <a:cubicBezTo>
                    <a:pt x="10" y="196"/>
                    <a:pt x="9" y="195"/>
                    <a:pt x="8" y="195"/>
                  </a:cubicBezTo>
                  <a:moveTo>
                    <a:pt x="2" y="156"/>
                  </a:moveTo>
                  <a:cubicBezTo>
                    <a:pt x="2" y="156"/>
                    <a:pt x="2" y="156"/>
                    <a:pt x="2" y="156"/>
                  </a:cubicBezTo>
                  <a:cubicBezTo>
                    <a:pt x="1" y="156"/>
                    <a:pt x="0" y="157"/>
                    <a:pt x="0" y="158"/>
                  </a:cubicBezTo>
                  <a:cubicBezTo>
                    <a:pt x="0" y="165"/>
                    <a:pt x="1" y="172"/>
                    <a:pt x="2" y="178"/>
                  </a:cubicBezTo>
                  <a:cubicBezTo>
                    <a:pt x="2" y="179"/>
                    <a:pt x="3" y="180"/>
                    <a:pt x="4" y="180"/>
                  </a:cubicBezTo>
                  <a:cubicBezTo>
                    <a:pt x="4" y="180"/>
                    <a:pt x="4" y="180"/>
                    <a:pt x="4" y="180"/>
                  </a:cubicBezTo>
                  <a:cubicBezTo>
                    <a:pt x="5" y="180"/>
                    <a:pt x="6" y="179"/>
                    <a:pt x="6" y="178"/>
                  </a:cubicBezTo>
                  <a:cubicBezTo>
                    <a:pt x="5" y="171"/>
                    <a:pt x="4" y="165"/>
                    <a:pt x="4" y="158"/>
                  </a:cubicBezTo>
                  <a:cubicBezTo>
                    <a:pt x="4" y="157"/>
                    <a:pt x="3" y="156"/>
                    <a:pt x="2" y="156"/>
                  </a:cubicBezTo>
                  <a:moveTo>
                    <a:pt x="6" y="116"/>
                  </a:moveTo>
                  <a:cubicBezTo>
                    <a:pt x="6" y="116"/>
                    <a:pt x="5" y="117"/>
                    <a:pt x="4" y="118"/>
                  </a:cubicBezTo>
                  <a:cubicBezTo>
                    <a:pt x="3" y="125"/>
                    <a:pt x="2" y="131"/>
                    <a:pt x="1" y="138"/>
                  </a:cubicBezTo>
                  <a:cubicBezTo>
                    <a:pt x="1" y="139"/>
                    <a:pt x="2" y="140"/>
                    <a:pt x="3" y="140"/>
                  </a:cubicBezTo>
                  <a:cubicBezTo>
                    <a:pt x="3" y="140"/>
                    <a:pt x="3" y="140"/>
                    <a:pt x="3" y="140"/>
                  </a:cubicBezTo>
                  <a:cubicBezTo>
                    <a:pt x="4" y="140"/>
                    <a:pt x="5" y="139"/>
                    <a:pt x="5" y="138"/>
                  </a:cubicBezTo>
                  <a:cubicBezTo>
                    <a:pt x="6" y="132"/>
                    <a:pt x="7" y="125"/>
                    <a:pt x="8" y="119"/>
                  </a:cubicBezTo>
                  <a:cubicBezTo>
                    <a:pt x="9" y="118"/>
                    <a:pt x="8" y="117"/>
                    <a:pt x="7" y="116"/>
                  </a:cubicBezTo>
                  <a:cubicBezTo>
                    <a:pt x="7" y="116"/>
                    <a:pt x="7" y="116"/>
                    <a:pt x="6" y="116"/>
                  </a:cubicBezTo>
                  <a:moveTo>
                    <a:pt x="20" y="79"/>
                  </a:moveTo>
                  <a:cubicBezTo>
                    <a:pt x="19" y="79"/>
                    <a:pt x="19" y="79"/>
                    <a:pt x="18" y="80"/>
                  </a:cubicBezTo>
                  <a:cubicBezTo>
                    <a:pt x="18" y="80"/>
                    <a:pt x="18" y="80"/>
                    <a:pt x="18" y="80"/>
                  </a:cubicBezTo>
                  <a:cubicBezTo>
                    <a:pt x="15" y="86"/>
                    <a:pt x="13" y="92"/>
                    <a:pt x="10" y="99"/>
                  </a:cubicBezTo>
                  <a:cubicBezTo>
                    <a:pt x="10" y="100"/>
                    <a:pt x="11" y="101"/>
                    <a:pt x="12" y="101"/>
                  </a:cubicBezTo>
                  <a:cubicBezTo>
                    <a:pt x="12" y="101"/>
                    <a:pt x="12" y="101"/>
                    <a:pt x="12" y="101"/>
                  </a:cubicBezTo>
                  <a:cubicBezTo>
                    <a:pt x="13" y="101"/>
                    <a:pt x="14" y="101"/>
                    <a:pt x="14" y="100"/>
                  </a:cubicBezTo>
                  <a:cubicBezTo>
                    <a:pt x="16" y="94"/>
                    <a:pt x="19" y="88"/>
                    <a:pt x="22" y="82"/>
                  </a:cubicBezTo>
                  <a:cubicBezTo>
                    <a:pt x="23" y="81"/>
                    <a:pt x="22" y="80"/>
                    <a:pt x="21" y="79"/>
                  </a:cubicBezTo>
                  <a:cubicBezTo>
                    <a:pt x="21" y="79"/>
                    <a:pt x="21" y="79"/>
                    <a:pt x="20" y="79"/>
                  </a:cubicBezTo>
                  <a:moveTo>
                    <a:pt x="42" y="45"/>
                  </a:moveTo>
                  <a:cubicBezTo>
                    <a:pt x="41" y="45"/>
                    <a:pt x="41" y="46"/>
                    <a:pt x="40" y="46"/>
                  </a:cubicBezTo>
                  <a:cubicBezTo>
                    <a:pt x="37" y="50"/>
                    <a:pt x="34" y="54"/>
                    <a:pt x="32" y="58"/>
                  </a:cubicBezTo>
                  <a:cubicBezTo>
                    <a:pt x="30" y="59"/>
                    <a:pt x="29" y="61"/>
                    <a:pt x="29" y="63"/>
                  </a:cubicBezTo>
                  <a:cubicBezTo>
                    <a:pt x="28" y="63"/>
                    <a:pt x="28" y="65"/>
                    <a:pt x="29" y="65"/>
                  </a:cubicBezTo>
                  <a:cubicBezTo>
                    <a:pt x="29" y="65"/>
                    <a:pt x="30" y="66"/>
                    <a:pt x="30" y="66"/>
                  </a:cubicBezTo>
                  <a:cubicBezTo>
                    <a:pt x="31" y="66"/>
                    <a:pt x="31" y="65"/>
                    <a:pt x="32" y="65"/>
                  </a:cubicBezTo>
                  <a:cubicBezTo>
                    <a:pt x="33" y="63"/>
                    <a:pt x="34" y="62"/>
                    <a:pt x="35" y="60"/>
                  </a:cubicBezTo>
                  <a:cubicBezTo>
                    <a:pt x="38" y="56"/>
                    <a:pt x="41" y="52"/>
                    <a:pt x="43" y="49"/>
                  </a:cubicBezTo>
                  <a:cubicBezTo>
                    <a:pt x="44" y="48"/>
                    <a:pt x="44" y="47"/>
                    <a:pt x="43" y="46"/>
                  </a:cubicBezTo>
                  <a:cubicBezTo>
                    <a:pt x="43" y="46"/>
                    <a:pt x="42" y="45"/>
                    <a:pt x="42" y="45"/>
                  </a:cubicBezTo>
                  <a:moveTo>
                    <a:pt x="202" y="24"/>
                  </a:moveTo>
                  <a:cubicBezTo>
                    <a:pt x="202" y="24"/>
                    <a:pt x="201" y="24"/>
                    <a:pt x="201" y="25"/>
                  </a:cubicBezTo>
                  <a:cubicBezTo>
                    <a:pt x="200" y="26"/>
                    <a:pt x="200" y="27"/>
                    <a:pt x="201" y="27"/>
                  </a:cubicBezTo>
                  <a:cubicBezTo>
                    <a:pt x="211" y="34"/>
                    <a:pt x="217" y="39"/>
                    <a:pt x="217" y="39"/>
                  </a:cubicBezTo>
                  <a:cubicBezTo>
                    <a:pt x="218" y="39"/>
                    <a:pt x="218" y="39"/>
                    <a:pt x="219" y="39"/>
                  </a:cubicBezTo>
                  <a:cubicBezTo>
                    <a:pt x="219" y="39"/>
                    <a:pt x="220" y="39"/>
                    <a:pt x="220" y="39"/>
                  </a:cubicBezTo>
                  <a:cubicBezTo>
                    <a:pt x="221" y="38"/>
                    <a:pt x="221" y="37"/>
                    <a:pt x="220" y="36"/>
                  </a:cubicBezTo>
                  <a:cubicBezTo>
                    <a:pt x="220" y="36"/>
                    <a:pt x="220" y="36"/>
                    <a:pt x="220" y="36"/>
                  </a:cubicBezTo>
                  <a:cubicBezTo>
                    <a:pt x="220" y="36"/>
                    <a:pt x="214" y="31"/>
                    <a:pt x="203" y="24"/>
                  </a:cubicBezTo>
                  <a:cubicBezTo>
                    <a:pt x="203" y="24"/>
                    <a:pt x="203" y="24"/>
                    <a:pt x="202" y="24"/>
                  </a:cubicBezTo>
                  <a:moveTo>
                    <a:pt x="71" y="18"/>
                  </a:moveTo>
                  <a:cubicBezTo>
                    <a:pt x="70" y="18"/>
                    <a:pt x="70" y="18"/>
                    <a:pt x="70" y="18"/>
                  </a:cubicBezTo>
                  <a:cubicBezTo>
                    <a:pt x="64" y="22"/>
                    <a:pt x="59" y="26"/>
                    <a:pt x="54" y="31"/>
                  </a:cubicBezTo>
                  <a:cubicBezTo>
                    <a:pt x="53" y="32"/>
                    <a:pt x="53" y="33"/>
                    <a:pt x="54" y="34"/>
                  </a:cubicBezTo>
                  <a:cubicBezTo>
                    <a:pt x="54" y="34"/>
                    <a:pt x="55" y="35"/>
                    <a:pt x="55" y="35"/>
                  </a:cubicBezTo>
                  <a:cubicBezTo>
                    <a:pt x="56" y="35"/>
                    <a:pt x="56" y="34"/>
                    <a:pt x="57" y="34"/>
                  </a:cubicBezTo>
                  <a:cubicBezTo>
                    <a:pt x="62" y="29"/>
                    <a:pt x="67" y="25"/>
                    <a:pt x="72" y="22"/>
                  </a:cubicBezTo>
                  <a:cubicBezTo>
                    <a:pt x="73" y="21"/>
                    <a:pt x="73" y="20"/>
                    <a:pt x="73" y="19"/>
                  </a:cubicBezTo>
                  <a:cubicBezTo>
                    <a:pt x="72" y="18"/>
                    <a:pt x="72" y="18"/>
                    <a:pt x="71" y="18"/>
                  </a:cubicBezTo>
                  <a:moveTo>
                    <a:pt x="166" y="6"/>
                  </a:moveTo>
                  <a:cubicBezTo>
                    <a:pt x="166" y="6"/>
                    <a:pt x="165" y="7"/>
                    <a:pt x="164" y="8"/>
                  </a:cubicBezTo>
                  <a:cubicBezTo>
                    <a:pt x="164" y="9"/>
                    <a:pt x="165" y="10"/>
                    <a:pt x="166" y="10"/>
                  </a:cubicBezTo>
                  <a:cubicBezTo>
                    <a:pt x="172" y="13"/>
                    <a:pt x="178" y="15"/>
                    <a:pt x="184" y="18"/>
                  </a:cubicBezTo>
                  <a:cubicBezTo>
                    <a:pt x="185" y="18"/>
                    <a:pt x="185" y="18"/>
                    <a:pt x="185" y="18"/>
                  </a:cubicBezTo>
                  <a:cubicBezTo>
                    <a:pt x="186" y="18"/>
                    <a:pt x="186" y="18"/>
                    <a:pt x="187" y="17"/>
                  </a:cubicBezTo>
                  <a:cubicBezTo>
                    <a:pt x="187" y="16"/>
                    <a:pt x="187" y="15"/>
                    <a:pt x="186" y="14"/>
                  </a:cubicBezTo>
                  <a:cubicBezTo>
                    <a:pt x="180" y="11"/>
                    <a:pt x="174" y="9"/>
                    <a:pt x="167" y="7"/>
                  </a:cubicBezTo>
                  <a:cubicBezTo>
                    <a:pt x="167" y="6"/>
                    <a:pt x="167" y="6"/>
                    <a:pt x="166" y="6"/>
                  </a:cubicBezTo>
                  <a:moveTo>
                    <a:pt x="107" y="2"/>
                  </a:moveTo>
                  <a:cubicBezTo>
                    <a:pt x="107" y="2"/>
                    <a:pt x="107" y="2"/>
                    <a:pt x="107" y="2"/>
                  </a:cubicBezTo>
                  <a:cubicBezTo>
                    <a:pt x="107" y="2"/>
                    <a:pt x="107" y="2"/>
                    <a:pt x="107" y="2"/>
                  </a:cubicBezTo>
                  <a:cubicBezTo>
                    <a:pt x="100" y="4"/>
                    <a:pt x="94" y="6"/>
                    <a:pt x="87" y="8"/>
                  </a:cubicBezTo>
                  <a:cubicBezTo>
                    <a:pt x="86" y="9"/>
                    <a:pt x="86" y="10"/>
                    <a:pt x="86" y="11"/>
                  </a:cubicBezTo>
                  <a:cubicBezTo>
                    <a:pt x="87" y="12"/>
                    <a:pt x="88" y="12"/>
                    <a:pt x="88" y="12"/>
                  </a:cubicBezTo>
                  <a:cubicBezTo>
                    <a:pt x="89" y="12"/>
                    <a:pt x="89" y="12"/>
                    <a:pt x="89" y="12"/>
                  </a:cubicBezTo>
                  <a:cubicBezTo>
                    <a:pt x="95" y="9"/>
                    <a:pt x="102" y="7"/>
                    <a:pt x="108" y="6"/>
                  </a:cubicBezTo>
                  <a:cubicBezTo>
                    <a:pt x="109" y="6"/>
                    <a:pt x="109" y="5"/>
                    <a:pt x="109" y="4"/>
                  </a:cubicBezTo>
                  <a:cubicBezTo>
                    <a:pt x="109" y="3"/>
                    <a:pt x="108" y="2"/>
                    <a:pt x="107" y="2"/>
                  </a:cubicBezTo>
                  <a:moveTo>
                    <a:pt x="128" y="0"/>
                  </a:moveTo>
                  <a:cubicBezTo>
                    <a:pt x="127" y="0"/>
                    <a:pt x="127" y="0"/>
                    <a:pt x="127" y="0"/>
                  </a:cubicBezTo>
                  <a:cubicBezTo>
                    <a:pt x="126" y="0"/>
                    <a:pt x="125" y="1"/>
                    <a:pt x="125" y="2"/>
                  </a:cubicBezTo>
                  <a:cubicBezTo>
                    <a:pt x="125" y="3"/>
                    <a:pt x="126" y="4"/>
                    <a:pt x="127" y="4"/>
                  </a:cubicBezTo>
                  <a:cubicBezTo>
                    <a:pt x="127" y="4"/>
                    <a:pt x="127" y="4"/>
                    <a:pt x="127" y="4"/>
                  </a:cubicBezTo>
                  <a:cubicBezTo>
                    <a:pt x="128" y="4"/>
                    <a:pt x="128" y="4"/>
                    <a:pt x="128" y="4"/>
                  </a:cubicBezTo>
                  <a:cubicBezTo>
                    <a:pt x="128" y="4"/>
                    <a:pt x="128" y="4"/>
                    <a:pt x="128" y="4"/>
                  </a:cubicBezTo>
                  <a:cubicBezTo>
                    <a:pt x="135" y="4"/>
                    <a:pt x="141" y="5"/>
                    <a:pt x="147" y="6"/>
                  </a:cubicBezTo>
                  <a:cubicBezTo>
                    <a:pt x="147" y="6"/>
                    <a:pt x="147" y="6"/>
                    <a:pt x="147" y="6"/>
                  </a:cubicBezTo>
                  <a:cubicBezTo>
                    <a:pt x="148" y="6"/>
                    <a:pt x="149" y="5"/>
                    <a:pt x="149" y="4"/>
                  </a:cubicBezTo>
                  <a:cubicBezTo>
                    <a:pt x="149" y="3"/>
                    <a:pt x="148" y="2"/>
                    <a:pt x="147" y="2"/>
                  </a:cubicBezTo>
                  <a:cubicBezTo>
                    <a:pt x="141" y="1"/>
                    <a:pt x="135" y="0"/>
                    <a:pt x="128" y="0"/>
                  </a:cubicBezTo>
                </a:path>
              </a:pathLst>
            </a:custGeom>
            <a:solidFill>
              <a:schemeClr val="accent3">
                <a:lumMod val="75000"/>
              </a:schemeClr>
            </a:solidFill>
            <a:ln>
              <a:noFill/>
            </a:ln>
          </p:spPr>
          <p: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zh-CN" altLang="en-US" sz="3600" b="0" i="0" u="none" strike="noStrike" kern="1200" cap="none" spc="0" normalizeH="0" baseline="0" noProof="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
          <p:nvSpPr>
            <p:cNvPr id="445" name="Freeform 394"/>
            <p:cNvSpPr>
              <a:spLocks noEditPoints="1"/>
            </p:cNvSpPr>
            <p:nvPr/>
          </p:nvSpPr>
          <p:spPr bwMode="auto">
            <a:xfrm>
              <a:off x="2466570" y="4730965"/>
              <a:ext cx="239470" cy="31728"/>
            </a:xfrm>
            <a:custGeom>
              <a:avLst/>
              <a:gdLst>
                <a:gd name="T0" fmla="*/ 86 w 127"/>
                <a:gd name="T1" fmla="*/ 11 h 17"/>
                <a:gd name="T2" fmla="*/ 86 w 127"/>
                <a:gd name="T3" fmla="*/ 11 h 17"/>
                <a:gd name="T4" fmla="*/ 66 w 127"/>
                <a:gd name="T5" fmla="*/ 13 h 17"/>
                <a:gd name="T6" fmla="*/ 65 w 127"/>
                <a:gd name="T7" fmla="*/ 16 h 17"/>
                <a:gd name="T8" fmla="*/ 67 w 127"/>
                <a:gd name="T9" fmla="*/ 17 h 17"/>
                <a:gd name="T10" fmla="*/ 67 w 127"/>
                <a:gd name="T11" fmla="*/ 17 h 17"/>
                <a:gd name="T12" fmla="*/ 87 w 127"/>
                <a:gd name="T13" fmla="*/ 15 h 17"/>
                <a:gd name="T14" fmla="*/ 88 w 127"/>
                <a:gd name="T15" fmla="*/ 13 h 17"/>
                <a:gd name="T16" fmla="*/ 86 w 127"/>
                <a:gd name="T17" fmla="*/ 11 h 17"/>
                <a:gd name="T18" fmla="*/ 27 w 127"/>
                <a:gd name="T19" fmla="*/ 10 h 17"/>
                <a:gd name="T20" fmla="*/ 25 w 127"/>
                <a:gd name="T21" fmla="*/ 12 h 17"/>
                <a:gd name="T22" fmla="*/ 26 w 127"/>
                <a:gd name="T23" fmla="*/ 14 h 17"/>
                <a:gd name="T24" fmla="*/ 46 w 127"/>
                <a:gd name="T25" fmla="*/ 17 h 17"/>
                <a:gd name="T26" fmla="*/ 47 w 127"/>
                <a:gd name="T27" fmla="*/ 17 h 17"/>
                <a:gd name="T28" fmla="*/ 49 w 127"/>
                <a:gd name="T29" fmla="*/ 15 h 17"/>
                <a:gd name="T30" fmla="*/ 47 w 127"/>
                <a:gd name="T31" fmla="*/ 13 h 17"/>
                <a:gd name="T32" fmla="*/ 27 w 127"/>
                <a:gd name="T33" fmla="*/ 10 h 17"/>
                <a:gd name="T34" fmla="*/ 27 w 127"/>
                <a:gd name="T35" fmla="*/ 10 h 17"/>
                <a:gd name="T36" fmla="*/ 6 w 127"/>
                <a:gd name="T37" fmla="*/ 3 h 17"/>
                <a:gd name="T38" fmla="*/ 0 w 127"/>
                <a:gd name="T39" fmla="*/ 5 h 17"/>
                <a:gd name="T40" fmla="*/ 7 w 127"/>
                <a:gd name="T41" fmla="*/ 8 h 17"/>
                <a:gd name="T42" fmla="*/ 8 w 127"/>
                <a:gd name="T43" fmla="*/ 8 h 17"/>
                <a:gd name="T44" fmla="*/ 10 w 127"/>
                <a:gd name="T45" fmla="*/ 7 h 17"/>
                <a:gd name="T46" fmla="*/ 9 w 127"/>
                <a:gd name="T47" fmla="*/ 4 h 17"/>
                <a:gd name="T48" fmla="*/ 6 w 127"/>
                <a:gd name="T49" fmla="*/ 3 h 17"/>
                <a:gd name="T50" fmla="*/ 125 w 127"/>
                <a:gd name="T51" fmla="*/ 0 h 17"/>
                <a:gd name="T52" fmla="*/ 124 w 127"/>
                <a:gd name="T53" fmla="*/ 0 h 17"/>
                <a:gd name="T54" fmla="*/ 105 w 127"/>
                <a:gd name="T55" fmla="*/ 6 h 17"/>
                <a:gd name="T56" fmla="*/ 104 w 127"/>
                <a:gd name="T57" fmla="*/ 9 h 17"/>
                <a:gd name="T58" fmla="*/ 106 w 127"/>
                <a:gd name="T59" fmla="*/ 10 h 17"/>
                <a:gd name="T60" fmla="*/ 106 w 127"/>
                <a:gd name="T61" fmla="*/ 10 h 17"/>
                <a:gd name="T62" fmla="*/ 126 w 127"/>
                <a:gd name="T63" fmla="*/ 4 h 17"/>
                <a:gd name="T64" fmla="*/ 127 w 127"/>
                <a:gd name="T65" fmla="*/ 1 h 17"/>
                <a:gd name="T66" fmla="*/ 125 w 127"/>
                <a:gd name="T67" fmla="*/ 0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27" h="17">
                  <a:moveTo>
                    <a:pt x="86" y="11"/>
                  </a:moveTo>
                  <a:cubicBezTo>
                    <a:pt x="86" y="11"/>
                    <a:pt x="86" y="11"/>
                    <a:pt x="86" y="11"/>
                  </a:cubicBezTo>
                  <a:cubicBezTo>
                    <a:pt x="79" y="12"/>
                    <a:pt x="73" y="13"/>
                    <a:pt x="66" y="13"/>
                  </a:cubicBezTo>
                  <a:cubicBezTo>
                    <a:pt x="65" y="13"/>
                    <a:pt x="64" y="14"/>
                    <a:pt x="65" y="16"/>
                  </a:cubicBezTo>
                  <a:cubicBezTo>
                    <a:pt x="65" y="17"/>
                    <a:pt x="65" y="17"/>
                    <a:pt x="67" y="17"/>
                  </a:cubicBezTo>
                  <a:cubicBezTo>
                    <a:pt x="67" y="17"/>
                    <a:pt x="67" y="17"/>
                    <a:pt x="67" y="17"/>
                  </a:cubicBezTo>
                  <a:cubicBezTo>
                    <a:pt x="73" y="17"/>
                    <a:pt x="80" y="16"/>
                    <a:pt x="87" y="15"/>
                  </a:cubicBezTo>
                  <a:cubicBezTo>
                    <a:pt x="88" y="15"/>
                    <a:pt x="89" y="14"/>
                    <a:pt x="88" y="13"/>
                  </a:cubicBezTo>
                  <a:cubicBezTo>
                    <a:pt x="88" y="12"/>
                    <a:pt x="87" y="11"/>
                    <a:pt x="86" y="11"/>
                  </a:cubicBezTo>
                  <a:moveTo>
                    <a:pt x="27" y="10"/>
                  </a:moveTo>
                  <a:cubicBezTo>
                    <a:pt x="26" y="10"/>
                    <a:pt x="25" y="11"/>
                    <a:pt x="25" y="12"/>
                  </a:cubicBezTo>
                  <a:cubicBezTo>
                    <a:pt x="25" y="13"/>
                    <a:pt x="25" y="14"/>
                    <a:pt x="26" y="14"/>
                  </a:cubicBezTo>
                  <a:cubicBezTo>
                    <a:pt x="33" y="16"/>
                    <a:pt x="39" y="17"/>
                    <a:pt x="46" y="17"/>
                  </a:cubicBezTo>
                  <a:cubicBezTo>
                    <a:pt x="47" y="17"/>
                    <a:pt x="47" y="17"/>
                    <a:pt x="47" y="17"/>
                  </a:cubicBezTo>
                  <a:cubicBezTo>
                    <a:pt x="48" y="17"/>
                    <a:pt x="48" y="17"/>
                    <a:pt x="49" y="15"/>
                  </a:cubicBezTo>
                  <a:cubicBezTo>
                    <a:pt x="49" y="14"/>
                    <a:pt x="48" y="13"/>
                    <a:pt x="47" y="13"/>
                  </a:cubicBezTo>
                  <a:cubicBezTo>
                    <a:pt x="40" y="13"/>
                    <a:pt x="33" y="12"/>
                    <a:pt x="27" y="10"/>
                  </a:cubicBezTo>
                  <a:cubicBezTo>
                    <a:pt x="27" y="10"/>
                    <a:pt x="27" y="10"/>
                    <a:pt x="27" y="10"/>
                  </a:cubicBezTo>
                  <a:moveTo>
                    <a:pt x="6" y="3"/>
                  </a:moveTo>
                  <a:cubicBezTo>
                    <a:pt x="4" y="4"/>
                    <a:pt x="2" y="4"/>
                    <a:pt x="0" y="5"/>
                  </a:cubicBezTo>
                  <a:cubicBezTo>
                    <a:pt x="2" y="6"/>
                    <a:pt x="5" y="7"/>
                    <a:pt x="7" y="8"/>
                  </a:cubicBezTo>
                  <a:cubicBezTo>
                    <a:pt x="8" y="8"/>
                    <a:pt x="8" y="8"/>
                    <a:pt x="8" y="8"/>
                  </a:cubicBezTo>
                  <a:cubicBezTo>
                    <a:pt x="9" y="8"/>
                    <a:pt x="9" y="8"/>
                    <a:pt x="10" y="7"/>
                  </a:cubicBezTo>
                  <a:cubicBezTo>
                    <a:pt x="10" y="6"/>
                    <a:pt x="10" y="5"/>
                    <a:pt x="9" y="4"/>
                  </a:cubicBezTo>
                  <a:cubicBezTo>
                    <a:pt x="8" y="4"/>
                    <a:pt x="7" y="4"/>
                    <a:pt x="6" y="3"/>
                  </a:cubicBezTo>
                  <a:moveTo>
                    <a:pt x="125" y="0"/>
                  </a:moveTo>
                  <a:cubicBezTo>
                    <a:pt x="125" y="0"/>
                    <a:pt x="124" y="0"/>
                    <a:pt x="124" y="0"/>
                  </a:cubicBezTo>
                  <a:cubicBezTo>
                    <a:pt x="118" y="3"/>
                    <a:pt x="111" y="5"/>
                    <a:pt x="105" y="6"/>
                  </a:cubicBezTo>
                  <a:cubicBezTo>
                    <a:pt x="104" y="7"/>
                    <a:pt x="104" y="8"/>
                    <a:pt x="104" y="9"/>
                  </a:cubicBezTo>
                  <a:cubicBezTo>
                    <a:pt x="104" y="10"/>
                    <a:pt x="105" y="10"/>
                    <a:pt x="106" y="10"/>
                  </a:cubicBezTo>
                  <a:cubicBezTo>
                    <a:pt x="106" y="10"/>
                    <a:pt x="106" y="10"/>
                    <a:pt x="106" y="10"/>
                  </a:cubicBezTo>
                  <a:cubicBezTo>
                    <a:pt x="113" y="8"/>
                    <a:pt x="119" y="6"/>
                    <a:pt x="126" y="4"/>
                  </a:cubicBezTo>
                  <a:cubicBezTo>
                    <a:pt x="127" y="3"/>
                    <a:pt x="127" y="2"/>
                    <a:pt x="127" y="1"/>
                  </a:cubicBezTo>
                  <a:cubicBezTo>
                    <a:pt x="126" y="0"/>
                    <a:pt x="126" y="0"/>
                    <a:pt x="125" y="0"/>
                  </a:cubicBezTo>
                </a:path>
              </a:pathLst>
            </a:custGeom>
            <a:solidFill>
              <a:schemeClr val="accent3">
                <a:lumMod val="75000"/>
              </a:schemeClr>
            </a:solidFill>
            <a:ln>
              <a:noFill/>
            </a:ln>
          </p:spPr>
          <p: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zh-CN" altLang="en-US" sz="3600" b="0" i="0" u="none" strike="noStrike" kern="1200" cap="none" spc="0" normalizeH="0" baseline="0" noProof="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grpSp>
      <p:grpSp>
        <p:nvGrpSpPr>
          <p:cNvPr id="7182" name="组合 6"/>
          <p:cNvGrpSpPr/>
          <p:nvPr/>
        </p:nvGrpSpPr>
        <p:grpSpPr>
          <a:xfrm>
            <a:off x="5155954" y="4694767"/>
            <a:ext cx="582083" cy="732367"/>
            <a:chOff x="2581827" y="5172193"/>
            <a:chExt cx="579866" cy="731658"/>
          </a:xfrm>
        </p:grpSpPr>
        <p:sp>
          <p:nvSpPr>
            <p:cNvPr id="460" name="Freeform 409"/>
            <p:cNvSpPr>
              <a:spLocks noEditPoints="1"/>
            </p:cNvSpPr>
            <p:nvPr/>
          </p:nvSpPr>
          <p:spPr bwMode="auto">
            <a:xfrm>
              <a:off x="2588164" y="5181716"/>
              <a:ext cx="573529" cy="722135"/>
            </a:xfrm>
            <a:custGeom>
              <a:avLst/>
              <a:gdLst>
                <a:gd name="T0" fmla="*/ 106 w 302"/>
                <a:gd name="T1" fmla="*/ 6 h 379"/>
                <a:gd name="T2" fmla="*/ 28 w 302"/>
                <a:gd name="T3" fmla="*/ 106 h 379"/>
                <a:gd name="T4" fmla="*/ 86 w 302"/>
                <a:gd name="T5" fmla="*/ 367 h 379"/>
                <a:gd name="T6" fmla="*/ 203 w 302"/>
                <a:gd name="T7" fmla="*/ 340 h 379"/>
                <a:gd name="T8" fmla="*/ 302 w 302"/>
                <a:gd name="T9" fmla="*/ 196 h 379"/>
                <a:gd name="T10" fmla="*/ 106 w 302"/>
                <a:gd name="T11" fmla="*/ 6 h 379"/>
                <a:gd name="T12" fmla="*/ 220 w 302"/>
                <a:gd name="T13" fmla="*/ 200 h 379"/>
                <a:gd name="T14" fmla="*/ 165 w 302"/>
                <a:gd name="T15" fmla="*/ 257 h 379"/>
                <a:gd name="T16" fmla="*/ 112 w 302"/>
                <a:gd name="T17" fmla="*/ 261 h 379"/>
                <a:gd name="T18" fmla="*/ 104 w 302"/>
                <a:gd name="T19" fmla="*/ 141 h 379"/>
                <a:gd name="T20" fmla="*/ 146 w 302"/>
                <a:gd name="T21" fmla="*/ 101 h 379"/>
                <a:gd name="T22" fmla="*/ 220 w 302"/>
                <a:gd name="T23" fmla="*/ 200 h 3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02" h="379">
                  <a:moveTo>
                    <a:pt x="106" y="6"/>
                  </a:moveTo>
                  <a:cubicBezTo>
                    <a:pt x="55" y="10"/>
                    <a:pt x="34" y="55"/>
                    <a:pt x="28" y="106"/>
                  </a:cubicBezTo>
                  <a:cubicBezTo>
                    <a:pt x="19" y="175"/>
                    <a:pt x="0" y="338"/>
                    <a:pt x="86" y="367"/>
                  </a:cubicBezTo>
                  <a:cubicBezTo>
                    <a:pt x="123" y="379"/>
                    <a:pt x="171" y="358"/>
                    <a:pt x="203" y="340"/>
                  </a:cubicBezTo>
                  <a:cubicBezTo>
                    <a:pt x="252" y="312"/>
                    <a:pt x="302" y="257"/>
                    <a:pt x="302" y="196"/>
                  </a:cubicBezTo>
                  <a:cubicBezTo>
                    <a:pt x="302" y="62"/>
                    <a:pt x="175" y="0"/>
                    <a:pt x="106" y="6"/>
                  </a:cubicBezTo>
                  <a:moveTo>
                    <a:pt x="220" y="200"/>
                  </a:moveTo>
                  <a:cubicBezTo>
                    <a:pt x="216" y="227"/>
                    <a:pt x="190" y="248"/>
                    <a:pt x="165" y="257"/>
                  </a:cubicBezTo>
                  <a:cubicBezTo>
                    <a:pt x="150" y="263"/>
                    <a:pt x="127" y="269"/>
                    <a:pt x="112" y="261"/>
                  </a:cubicBezTo>
                  <a:cubicBezTo>
                    <a:pt x="75" y="242"/>
                    <a:pt x="95" y="171"/>
                    <a:pt x="104" y="141"/>
                  </a:cubicBezTo>
                  <a:cubicBezTo>
                    <a:pt x="110" y="118"/>
                    <a:pt x="123" y="100"/>
                    <a:pt x="146" y="101"/>
                  </a:cubicBezTo>
                  <a:cubicBezTo>
                    <a:pt x="177" y="104"/>
                    <a:pt x="229" y="140"/>
                    <a:pt x="220" y="200"/>
                  </a:cubicBezTo>
                </a:path>
              </a:pathLst>
            </a:custGeom>
            <a:solidFill>
              <a:schemeClr val="accent4">
                <a:lumMod val="60000"/>
                <a:lumOff val="40000"/>
              </a:schemeClr>
            </a:solidFill>
            <a:ln>
              <a:noFill/>
            </a:ln>
          </p:spPr>
          <p: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zh-CN" altLang="en-US" sz="3600" b="0" i="0" u="none" strike="noStrike" kern="1200" cap="none" spc="0" normalizeH="0" baseline="0" noProof="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
          <p:nvSpPr>
            <p:cNvPr id="462" name="Freeform 411"/>
            <p:cNvSpPr>
              <a:spLocks noEditPoints="1"/>
            </p:cNvSpPr>
            <p:nvPr/>
          </p:nvSpPr>
          <p:spPr bwMode="auto">
            <a:xfrm>
              <a:off x="2653122" y="5708636"/>
              <a:ext cx="456288" cy="177756"/>
            </a:xfrm>
            <a:custGeom>
              <a:avLst/>
              <a:gdLst>
                <a:gd name="T0" fmla="*/ 72 w 240"/>
                <a:gd name="T1" fmla="*/ 44 h 94"/>
                <a:gd name="T2" fmla="*/ 72 w 240"/>
                <a:gd name="T3" fmla="*/ 44 h 94"/>
                <a:gd name="T4" fmla="*/ 58 w 240"/>
                <a:gd name="T5" fmla="*/ 42 h 94"/>
                <a:gd name="T6" fmla="*/ 52 w 240"/>
                <a:gd name="T7" fmla="*/ 39 h 94"/>
                <a:gd name="T8" fmla="*/ 51 w 240"/>
                <a:gd name="T9" fmla="*/ 37 h 94"/>
                <a:gd name="T10" fmla="*/ 53 w 240"/>
                <a:gd name="T11" fmla="*/ 36 h 94"/>
                <a:gd name="T12" fmla="*/ 53 w 240"/>
                <a:gd name="T13" fmla="*/ 36 h 94"/>
                <a:gd name="T14" fmla="*/ 59 w 240"/>
                <a:gd name="T15" fmla="*/ 38 h 94"/>
                <a:gd name="T16" fmla="*/ 72 w 240"/>
                <a:gd name="T17" fmla="*/ 40 h 94"/>
                <a:gd name="T18" fmla="*/ 74 w 240"/>
                <a:gd name="T19" fmla="*/ 43 h 94"/>
                <a:gd name="T20" fmla="*/ 72 w 240"/>
                <a:gd name="T21" fmla="*/ 44 h 94"/>
                <a:gd name="T22" fmla="*/ 110 w 240"/>
                <a:gd name="T23" fmla="*/ 34 h 94"/>
                <a:gd name="T24" fmla="*/ 111 w 240"/>
                <a:gd name="T25" fmla="*/ 34 h 94"/>
                <a:gd name="T26" fmla="*/ 113 w 240"/>
                <a:gd name="T27" fmla="*/ 35 h 94"/>
                <a:gd name="T28" fmla="*/ 112 w 240"/>
                <a:gd name="T29" fmla="*/ 38 h 94"/>
                <a:gd name="T30" fmla="*/ 92 w 240"/>
                <a:gd name="T31" fmla="*/ 43 h 94"/>
                <a:gd name="T32" fmla="*/ 92 w 240"/>
                <a:gd name="T33" fmla="*/ 43 h 94"/>
                <a:gd name="T34" fmla="*/ 90 w 240"/>
                <a:gd name="T35" fmla="*/ 42 h 94"/>
                <a:gd name="T36" fmla="*/ 91 w 240"/>
                <a:gd name="T37" fmla="*/ 39 h 94"/>
                <a:gd name="T38" fmla="*/ 110 w 240"/>
                <a:gd name="T39" fmla="*/ 34 h 94"/>
                <a:gd name="T40" fmla="*/ 110 w 240"/>
                <a:gd name="T41" fmla="*/ 34 h 94"/>
                <a:gd name="T42" fmla="*/ 212 w 240"/>
                <a:gd name="T43" fmla="*/ 11 h 94"/>
                <a:gd name="T44" fmla="*/ 187 w 240"/>
                <a:gd name="T45" fmla="*/ 16 h 94"/>
                <a:gd name="T46" fmla="*/ 149 w 240"/>
                <a:gd name="T47" fmla="*/ 20 h 94"/>
                <a:gd name="T48" fmla="*/ 148 w 240"/>
                <a:gd name="T49" fmla="*/ 21 h 94"/>
                <a:gd name="T50" fmla="*/ 130 w 240"/>
                <a:gd name="T51" fmla="*/ 30 h 94"/>
                <a:gd name="T52" fmla="*/ 130 w 240"/>
                <a:gd name="T53" fmla="*/ 31 h 94"/>
                <a:gd name="T54" fmla="*/ 128 w 240"/>
                <a:gd name="T55" fmla="*/ 29 h 94"/>
                <a:gd name="T56" fmla="*/ 129 w 240"/>
                <a:gd name="T57" fmla="*/ 27 h 94"/>
                <a:gd name="T58" fmla="*/ 139 w 240"/>
                <a:gd name="T59" fmla="*/ 21 h 94"/>
                <a:gd name="T60" fmla="*/ 0 w 240"/>
                <a:gd name="T61" fmla="*/ 35 h 94"/>
                <a:gd name="T62" fmla="*/ 17 w 240"/>
                <a:gd name="T63" fmla="*/ 66 h 94"/>
                <a:gd name="T64" fmla="*/ 66 w 240"/>
                <a:gd name="T65" fmla="*/ 84 h 94"/>
                <a:gd name="T66" fmla="*/ 77 w 240"/>
                <a:gd name="T67" fmla="*/ 83 h 94"/>
                <a:gd name="T68" fmla="*/ 212 w 240"/>
                <a:gd name="T69" fmla="*/ 11 h 94"/>
                <a:gd name="T70" fmla="*/ 240 w 240"/>
                <a:gd name="T71" fmla="*/ 0 h 94"/>
                <a:gd name="T72" fmla="*/ 214 w 240"/>
                <a:gd name="T73" fmla="*/ 10 h 94"/>
                <a:gd name="T74" fmla="*/ 196 w 240"/>
                <a:gd name="T75" fmla="*/ 28 h 94"/>
                <a:gd name="T76" fmla="*/ 68 w 240"/>
                <a:gd name="T77" fmla="*/ 86 h 94"/>
                <a:gd name="T78" fmla="*/ 64 w 240"/>
                <a:gd name="T79" fmla="*/ 86 h 94"/>
                <a:gd name="T80" fmla="*/ 25 w 240"/>
                <a:gd name="T81" fmla="*/ 75 h 94"/>
                <a:gd name="T82" fmla="*/ 51 w 240"/>
                <a:gd name="T83" fmla="*/ 90 h 94"/>
                <a:gd name="T84" fmla="*/ 51 w 240"/>
                <a:gd name="T85" fmla="*/ 90 h 94"/>
                <a:gd name="T86" fmla="*/ 51 w 240"/>
                <a:gd name="T87" fmla="*/ 90 h 94"/>
                <a:gd name="T88" fmla="*/ 51 w 240"/>
                <a:gd name="T89" fmla="*/ 90 h 94"/>
                <a:gd name="T90" fmla="*/ 51 w 240"/>
                <a:gd name="T91" fmla="*/ 90 h 94"/>
                <a:gd name="T92" fmla="*/ 51 w 240"/>
                <a:gd name="T93" fmla="*/ 90 h 94"/>
                <a:gd name="T94" fmla="*/ 51 w 240"/>
                <a:gd name="T95" fmla="*/ 90 h 94"/>
                <a:gd name="T96" fmla="*/ 52 w 240"/>
                <a:gd name="T97" fmla="*/ 90 h 94"/>
                <a:gd name="T98" fmla="*/ 52 w 240"/>
                <a:gd name="T99" fmla="*/ 90 h 94"/>
                <a:gd name="T100" fmla="*/ 52 w 240"/>
                <a:gd name="T101" fmla="*/ 90 h 94"/>
                <a:gd name="T102" fmla="*/ 52 w 240"/>
                <a:gd name="T103" fmla="*/ 90 h 94"/>
                <a:gd name="T104" fmla="*/ 52 w 240"/>
                <a:gd name="T105" fmla="*/ 91 h 94"/>
                <a:gd name="T106" fmla="*/ 52 w 240"/>
                <a:gd name="T107" fmla="*/ 91 h 94"/>
                <a:gd name="T108" fmla="*/ 52 w 240"/>
                <a:gd name="T109" fmla="*/ 91 h 94"/>
                <a:gd name="T110" fmla="*/ 52 w 240"/>
                <a:gd name="T111" fmla="*/ 91 h 94"/>
                <a:gd name="T112" fmla="*/ 76 w 240"/>
                <a:gd name="T113" fmla="*/ 94 h 94"/>
                <a:gd name="T114" fmla="*/ 169 w 240"/>
                <a:gd name="T115" fmla="*/ 64 h 94"/>
                <a:gd name="T116" fmla="*/ 240 w 240"/>
                <a:gd name="T117" fmla="*/ 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40" h="94">
                  <a:moveTo>
                    <a:pt x="72" y="44"/>
                  </a:moveTo>
                  <a:cubicBezTo>
                    <a:pt x="72" y="44"/>
                    <a:pt x="72" y="44"/>
                    <a:pt x="72" y="44"/>
                  </a:cubicBezTo>
                  <a:cubicBezTo>
                    <a:pt x="67" y="44"/>
                    <a:pt x="62" y="43"/>
                    <a:pt x="58" y="42"/>
                  </a:cubicBezTo>
                  <a:cubicBezTo>
                    <a:pt x="56" y="41"/>
                    <a:pt x="54" y="40"/>
                    <a:pt x="52" y="39"/>
                  </a:cubicBezTo>
                  <a:cubicBezTo>
                    <a:pt x="51" y="39"/>
                    <a:pt x="50" y="38"/>
                    <a:pt x="51" y="37"/>
                  </a:cubicBezTo>
                  <a:cubicBezTo>
                    <a:pt x="51" y="36"/>
                    <a:pt x="52" y="36"/>
                    <a:pt x="53" y="36"/>
                  </a:cubicBezTo>
                  <a:cubicBezTo>
                    <a:pt x="53" y="36"/>
                    <a:pt x="53" y="36"/>
                    <a:pt x="53" y="36"/>
                  </a:cubicBezTo>
                  <a:cubicBezTo>
                    <a:pt x="55" y="37"/>
                    <a:pt x="57" y="37"/>
                    <a:pt x="59" y="38"/>
                  </a:cubicBezTo>
                  <a:cubicBezTo>
                    <a:pt x="63" y="39"/>
                    <a:pt x="68" y="40"/>
                    <a:pt x="72" y="40"/>
                  </a:cubicBezTo>
                  <a:cubicBezTo>
                    <a:pt x="73" y="41"/>
                    <a:pt x="74" y="42"/>
                    <a:pt x="74" y="43"/>
                  </a:cubicBezTo>
                  <a:cubicBezTo>
                    <a:pt x="74" y="44"/>
                    <a:pt x="73" y="44"/>
                    <a:pt x="72" y="44"/>
                  </a:cubicBezTo>
                  <a:moveTo>
                    <a:pt x="110" y="34"/>
                  </a:moveTo>
                  <a:cubicBezTo>
                    <a:pt x="111" y="34"/>
                    <a:pt x="111" y="34"/>
                    <a:pt x="111" y="34"/>
                  </a:cubicBezTo>
                  <a:cubicBezTo>
                    <a:pt x="112" y="34"/>
                    <a:pt x="113" y="35"/>
                    <a:pt x="113" y="35"/>
                  </a:cubicBezTo>
                  <a:cubicBezTo>
                    <a:pt x="113" y="36"/>
                    <a:pt x="113" y="38"/>
                    <a:pt x="112" y="38"/>
                  </a:cubicBezTo>
                  <a:cubicBezTo>
                    <a:pt x="105" y="40"/>
                    <a:pt x="99" y="42"/>
                    <a:pt x="92" y="43"/>
                  </a:cubicBezTo>
                  <a:cubicBezTo>
                    <a:pt x="92" y="43"/>
                    <a:pt x="92" y="43"/>
                    <a:pt x="92" y="43"/>
                  </a:cubicBezTo>
                  <a:cubicBezTo>
                    <a:pt x="91" y="43"/>
                    <a:pt x="90" y="43"/>
                    <a:pt x="90" y="42"/>
                  </a:cubicBezTo>
                  <a:cubicBezTo>
                    <a:pt x="90" y="40"/>
                    <a:pt x="90" y="39"/>
                    <a:pt x="91" y="39"/>
                  </a:cubicBezTo>
                  <a:cubicBezTo>
                    <a:pt x="98" y="38"/>
                    <a:pt x="104" y="36"/>
                    <a:pt x="110" y="34"/>
                  </a:cubicBezTo>
                  <a:cubicBezTo>
                    <a:pt x="110" y="34"/>
                    <a:pt x="110" y="34"/>
                    <a:pt x="110" y="34"/>
                  </a:cubicBezTo>
                  <a:moveTo>
                    <a:pt x="212" y="11"/>
                  </a:moveTo>
                  <a:cubicBezTo>
                    <a:pt x="204" y="13"/>
                    <a:pt x="195" y="15"/>
                    <a:pt x="187" y="16"/>
                  </a:cubicBezTo>
                  <a:cubicBezTo>
                    <a:pt x="174" y="17"/>
                    <a:pt x="162" y="19"/>
                    <a:pt x="149" y="20"/>
                  </a:cubicBezTo>
                  <a:cubicBezTo>
                    <a:pt x="149" y="21"/>
                    <a:pt x="149" y="21"/>
                    <a:pt x="148" y="21"/>
                  </a:cubicBezTo>
                  <a:cubicBezTo>
                    <a:pt x="143" y="24"/>
                    <a:pt x="137" y="27"/>
                    <a:pt x="130" y="30"/>
                  </a:cubicBezTo>
                  <a:cubicBezTo>
                    <a:pt x="130" y="31"/>
                    <a:pt x="130" y="31"/>
                    <a:pt x="130" y="31"/>
                  </a:cubicBezTo>
                  <a:cubicBezTo>
                    <a:pt x="129" y="31"/>
                    <a:pt x="128" y="30"/>
                    <a:pt x="128" y="29"/>
                  </a:cubicBezTo>
                  <a:cubicBezTo>
                    <a:pt x="127" y="28"/>
                    <a:pt x="128" y="27"/>
                    <a:pt x="129" y="27"/>
                  </a:cubicBezTo>
                  <a:cubicBezTo>
                    <a:pt x="132" y="25"/>
                    <a:pt x="136" y="23"/>
                    <a:pt x="139" y="21"/>
                  </a:cubicBezTo>
                  <a:cubicBezTo>
                    <a:pt x="93" y="27"/>
                    <a:pt x="47" y="34"/>
                    <a:pt x="0" y="35"/>
                  </a:cubicBezTo>
                  <a:cubicBezTo>
                    <a:pt x="4" y="47"/>
                    <a:pt x="10" y="57"/>
                    <a:pt x="17" y="66"/>
                  </a:cubicBezTo>
                  <a:cubicBezTo>
                    <a:pt x="30" y="77"/>
                    <a:pt x="47" y="84"/>
                    <a:pt x="66" y="84"/>
                  </a:cubicBezTo>
                  <a:cubicBezTo>
                    <a:pt x="70" y="84"/>
                    <a:pt x="73" y="84"/>
                    <a:pt x="77" y="83"/>
                  </a:cubicBezTo>
                  <a:cubicBezTo>
                    <a:pt x="127" y="76"/>
                    <a:pt x="179" y="48"/>
                    <a:pt x="212" y="11"/>
                  </a:cubicBezTo>
                  <a:moveTo>
                    <a:pt x="240" y="0"/>
                  </a:moveTo>
                  <a:cubicBezTo>
                    <a:pt x="232" y="4"/>
                    <a:pt x="223" y="8"/>
                    <a:pt x="214" y="10"/>
                  </a:cubicBezTo>
                  <a:cubicBezTo>
                    <a:pt x="208" y="17"/>
                    <a:pt x="202" y="23"/>
                    <a:pt x="196" y="28"/>
                  </a:cubicBezTo>
                  <a:cubicBezTo>
                    <a:pt x="163" y="56"/>
                    <a:pt x="113" y="86"/>
                    <a:pt x="68" y="86"/>
                  </a:cubicBezTo>
                  <a:cubicBezTo>
                    <a:pt x="66" y="86"/>
                    <a:pt x="65" y="86"/>
                    <a:pt x="64" y="86"/>
                  </a:cubicBezTo>
                  <a:cubicBezTo>
                    <a:pt x="49" y="86"/>
                    <a:pt x="36" y="82"/>
                    <a:pt x="25" y="75"/>
                  </a:cubicBezTo>
                  <a:cubicBezTo>
                    <a:pt x="33" y="81"/>
                    <a:pt x="41" y="87"/>
                    <a:pt x="51" y="90"/>
                  </a:cubicBezTo>
                  <a:cubicBezTo>
                    <a:pt x="51" y="90"/>
                    <a:pt x="51" y="90"/>
                    <a:pt x="51" y="90"/>
                  </a:cubicBezTo>
                  <a:cubicBezTo>
                    <a:pt x="51" y="90"/>
                    <a:pt x="51" y="90"/>
                    <a:pt x="51" y="90"/>
                  </a:cubicBezTo>
                  <a:cubicBezTo>
                    <a:pt x="51" y="90"/>
                    <a:pt x="51" y="90"/>
                    <a:pt x="51" y="90"/>
                  </a:cubicBezTo>
                  <a:cubicBezTo>
                    <a:pt x="51" y="90"/>
                    <a:pt x="51" y="90"/>
                    <a:pt x="51" y="90"/>
                  </a:cubicBezTo>
                  <a:cubicBezTo>
                    <a:pt x="51" y="90"/>
                    <a:pt x="51" y="90"/>
                    <a:pt x="51" y="90"/>
                  </a:cubicBezTo>
                  <a:cubicBezTo>
                    <a:pt x="51" y="90"/>
                    <a:pt x="51" y="90"/>
                    <a:pt x="51" y="90"/>
                  </a:cubicBezTo>
                  <a:cubicBezTo>
                    <a:pt x="52" y="90"/>
                    <a:pt x="52" y="90"/>
                    <a:pt x="52" y="90"/>
                  </a:cubicBezTo>
                  <a:cubicBezTo>
                    <a:pt x="52" y="90"/>
                    <a:pt x="52" y="90"/>
                    <a:pt x="52" y="90"/>
                  </a:cubicBezTo>
                  <a:cubicBezTo>
                    <a:pt x="52" y="90"/>
                    <a:pt x="52" y="90"/>
                    <a:pt x="52" y="90"/>
                  </a:cubicBezTo>
                  <a:cubicBezTo>
                    <a:pt x="52" y="90"/>
                    <a:pt x="52" y="90"/>
                    <a:pt x="52" y="90"/>
                  </a:cubicBezTo>
                  <a:cubicBezTo>
                    <a:pt x="52" y="91"/>
                    <a:pt x="52" y="91"/>
                    <a:pt x="52" y="91"/>
                  </a:cubicBezTo>
                  <a:cubicBezTo>
                    <a:pt x="52" y="91"/>
                    <a:pt x="52" y="91"/>
                    <a:pt x="52" y="91"/>
                  </a:cubicBezTo>
                  <a:cubicBezTo>
                    <a:pt x="52" y="91"/>
                    <a:pt x="52" y="91"/>
                    <a:pt x="52" y="91"/>
                  </a:cubicBezTo>
                  <a:cubicBezTo>
                    <a:pt x="52" y="91"/>
                    <a:pt x="52" y="91"/>
                    <a:pt x="52" y="91"/>
                  </a:cubicBezTo>
                  <a:cubicBezTo>
                    <a:pt x="60" y="93"/>
                    <a:pt x="68" y="94"/>
                    <a:pt x="76" y="94"/>
                  </a:cubicBezTo>
                  <a:cubicBezTo>
                    <a:pt x="108" y="94"/>
                    <a:pt x="143" y="78"/>
                    <a:pt x="169" y="64"/>
                  </a:cubicBezTo>
                  <a:cubicBezTo>
                    <a:pt x="195" y="49"/>
                    <a:pt x="221" y="27"/>
                    <a:pt x="240" y="0"/>
                  </a:cubicBezTo>
                </a:path>
              </a:pathLst>
            </a:custGeom>
            <a:solidFill>
              <a:schemeClr val="accent4">
                <a:lumMod val="75000"/>
              </a:schemeClr>
            </a:solidFill>
            <a:ln>
              <a:noFill/>
            </a:ln>
          </p:spPr>
          <p: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zh-CN" altLang="en-US" sz="3600" b="0" i="0" u="none" strike="noStrike" kern="1200" cap="none" spc="0" normalizeH="0" baseline="0" noProof="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
          <p:nvSpPr>
            <p:cNvPr id="463" name="Freeform 412"/>
            <p:cNvSpPr/>
            <p:nvPr/>
          </p:nvSpPr>
          <p:spPr bwMode="auto">
            <a:xfrm>
              <a:off x="2581827" y="5172193"/>
              <a:ext cx="579866" cy="704677"/>
            </a:xfrm>
            <a:custGeom>
              <a:avLst/>
              <a:gdLst>
                <a:gd name="T0" fmla="*/ 20 w 305"/>
                <a:gd name="T1" fmla="*/ 101 h 370"/>
                <a:gd name="T2" fmla="*/ 60 w 305"/>
                <a:gd name="T3" fmla="*/ 16 h 370"/>
                <a:gd name="T4" fmla="*/ 113 w 305"/>
                <a:gd name="T5" fmla="*/ 3 h 370"/>
                <a:gd name="T6" fmla="*/ 203 w 305"/>
                <a:gd name="T7" fmla="*/ 33 h 370"/>
                <a:gd name="T8" fmla="*/ 275 w 305"/>
                <a:gd name="T9" fmla="*/ 112 h 370"/>
                <a:gd name="T10" fmla="*/ 251 w 305"/>
                <a:gd name="T11" fmla="*/ 290 h 370"/>
                <a:gd name="T12" fmla="*/ 114 w 305"/>
                <a:gd name="T13" fmla="*/ 364 h 370"/>
                <a:gd name="T14" fmla="*/ 29 w 305"/>
                <a:gd name="T15" fmla="*/ 313 h 370"/>
                <a:gd name="T16" fmla="*/ 20 w 305"/>
                <a:gd name="T17" fmla="*/ 101 h 370"/>
                <a:gd name="T18" fmla="*/ 19 w 305"/>
                <a:gd name="T19" fmla="*/ 103 h 370"/>
                <a:gd name="T20" fmla="*/ 25 w 305"/>
                <a:gd name="T21" fmla="*/ 308 h 370"/>
                <a:gd name="T22" fmla="*/ 101 w 305"/>
                <a:gd name="T23" fmla="*/ 367 h 370"/>
                <a:gd name="T24" fmla="*/ 233 w 305"/>
                <a:gd name="T25" fmla="*/ 309 h 370"/>
                <a:gd name="T26" fmla="*/ 288 w 305"/>
                <a:gd name="T27" fmla="*/ 227 h 370"/>
                <a:gd name="T28" fmla="*/ 274 w 305"/>
                <a:gd name="T29" fmla="*/ 106 h 370"/>
                <a:gd name="T30" fmla="*/ 108 w 305"/>
                <a:gd name="T31" fmla="*/ 1 h 370"/>
                <a:gd name="T32" fmla="*/ 19 w 305"/>
                <a:gd name="T33" fmla="*/ 103 h 370"/>
                <a:gd name="T34" fmla="*/ 20 w 305"/>
                <a:gd name="T35" fmla="*/ 101 h 3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05" h="370">
                  <a:moveTo>
                    <a:pt x="20" y="101"/>
                  </a:moveTo>
                  <a:cubicBezTo>
                    <a:pt x="25" y="70"/>
                    <a:pt x="33" y="36"/>
                    <a:pt x="60" y="16"/>
                  </a:cubicBezTo>
                  <a:cubicBezTo>
                    <a:pt x="75" y="5"/>
                    <a:pt x="95" y="2"/>
                    <a:pt x="113" y="3"/>
                  </a:cubicBezTo>
                  <a:cubicBezTo>
                    <a:pt x="145" y="4"/>
                    <a:pt x="176" y="17"/>
                    <a:pt x="203" y="33"/>
                  </a:cubicBezTo>
                  <a:cubicBezTo>
                    <a:pt x="234" y="52"/>
                    <a:pt x="259" y="80"/>
                    <a:pt x="275" y="112"/>
                  </a:cubicBezTo>
                  <a:cubicBezTo>
                    <a:pt x="305" y="172"/>
                    <a:pt x="296" y="239"/>
                    <a:pt x="251" y="290"/>
                  </a:cubicBezTo>
                  <a:cubicBezTo>
                    <a:pt x="217" y="328"/>
                    <a:pt x="165" y="357"/>
                    <a:pt x="114" y="364"/>
                  </a:cubicBezTo>
                  <a:cubicBezTo>
                    <a:pt x="75" y="370"/>
                    <a:pt x="45" y="347"/>
                    <a:pt x="29" y="313"/>
                  </a:cubicBezTo>
                  <a:cubicBezTo>
                    <a:pt x="0" y="250"/>
                    <a:pt x="11" y="168"/>
                    <a:pt x="20" y="101"/>
                  </a:cubicBezTo>
                  <a:cubicBezTo>
                    <a:pt x="20" y="102"/>
                    <a:pt x="19" y="103"/>
                    <a:pt x="19" y="103"/>
                  </a:cubicBezTo>
                  <a:cubicBezTo>
                    <a:pt x="10" y="170"/>
                    <a:pt x="1" y="243"/>
                    <a:pt x="25" y="308"/>
                  </a:cubicBezTo>
                  <a:cubicBezTo>
                    <a:pt x="37" y="342"/>
                    <a:pt x="64" y="366"/>
                    <a:pt x="101" y="367"/>
                  </a:cubicBezTo>
                  <a:cubicBezTo>
                    <a:pt x="147" y="369"/>
                    <a:pt x="199" y="338"/>
                    <a:pt x="233" y="309"/>
                  </a:cubicBezTo>
                  <a:cubicBezTo>
                    <a:pt x="258" y="287"/>
                    <a:pt x="278" y="259"/>
                    <a:pt x="288" y="227"/>
                  </a:cubicBezTo>
                  <a:cubicBezTo>
                    <a:pt x="301" y="188"/>
                    <a:pt x="292" y="142"/>
                    <a:pt x="274" y="106"/>
                  </a:cubicBezTo>
                  <a:cubicBezTo>
                    <a:pt x="244" y="45"/>
                    <a:pt x="175" y="1"/>
                    <a:pt x="108" y="1"/>
                  </a:cubicBezTo>
                  <a:cubicBezTo>
                    <a:pt x="49" y="0"/>
                    <a:pt x="26" y="53"/>
                    <a:pt x="19" y="103"/>
                  </a:cubicBezTo>
                  <a:cubicBezTo>
                    <a:pt x="19" y="103"/>
                    <a:pt x="20" y="102"/>
                    <a:pt x="20" y="101"/>
                  </a:cubicBezTo>
                </a:path>
              </a:pathLst>
            </a:custGeom>
            <a:solidFill>
              <a:schemeClr val="accent4">
                <a:lumMod val="75000"/>
              </a:schemeClr>
            </a:solidFill>
            <a:ln>
              <a:noFill/>
            </a:ln>
          </p:spPr>
          <p: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zh-CN" altLang="en-US" sz="3600" b="0" i="0" u="none" strike="noStrike" kern="1200" cap="none" spc="0" normalizeH="0" baseline="0" noProof="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
          <p:nvSpPr>
            <p:cNvPr id="464" name="Freeform 413"/>
            <p:cNvSpPr>
              <a:spLocks noEditPoints="1"/>
            </p:cNvSpPr>
            <p:nvPr/>
          </p:nvSpPr>
          <p:spPr bwMode="auto">
            <a:xfrm>
              <a:off x="2662628" y="5253136"/>
              <a:ext cx="419848" cy="507875"/>
            </a:xfrm>
            <a:custGeom>
              <a:avLst/>
              <a:gdLst>
                <a:gd name="T0" fmla="*/ 134 w 221"/>
                <a:gd name="T1" fmla="*/ 260 h 267"/>
                <a:gd name="T2" fmla="*/ 142 w 221"/>
                <a:gd name="T3" fmla="*/ 256 h 267"/>
                <a:gd name="T4" fmla="*/ 17 w 221"/>
                <a:gd name="T5" fmla="*/ 250 h 267"/>
                <a:gd name="T6" fmla="*/ 33 w 221"/>
                <a:gd name="T7" fmla="*/ 267 h 267"/>
                <a:gd name="T8" fmla="*/ 19 w 221"/>
                <a:gd name="T9" fmla="*/ 247 h 267"/>
                <a:gd name="T10" fmla="*/ 173 w 221"/>
                <a:gd name="T11" fmla="*/ 233 h 267"/>
                <a:gd name="T12" fmla="*/ 159 w 221"/>
                <a:gd name="T13" fmla="*/ 250 h 267"/>
                <a:gd name="T14" fmla="*/ 176 w 221"/>
                <a:gd name="T15" fmla="*/ 234 h 267"/>
                <a:gd name="T16" fmla="*/ 6 w 221"/>
                <a:gd name="T17" fmla="*/ 210 h 267"/>
                <a:gd name="T18" fmla="*/ 11 w 221"/>
                <a:gd name="T19" fmla="*/ 233 h 267"/>
                <a:gd name="T20" fmla="*/ 8 w 221"/>
                <a:gd name="T21" fmla="*/ 211 h 267"/>
                <a:gd name="T22" fmla="*/ 199 w 221"/>
                <a:gd name="T23" fmla="*/ 203 h 267"/>
                <a:gd name="T24" fmla="*/ 189 w 221"/>
                <a:gd name="T25" fmla="*/ 223 h 267"/>
                <a:gd name="T26" fmla="*/ 202 w 221"/>
                <a:gd name="T27" fmla="*/ 203 h 267"/>
                <a:gd name="T28" fmla="*/ 2 w 221"/>
                <a:gd name="T29" fmla="*/ 170 h 267"/>
                <a:gd name="T30" fmla="*/ 3 w 221"/>
                <a:gd name="T31" fmla="*/ 194 h 267"/>
                <a:gd name="T32" fmla="*/ 4 w 221"/>
                <a:gd name="T33" fmla="*/ 172 h 267"/>
                <a:gd name="T34" fmla="*/ 214 w 221"/>
                <a:gd name="T35" fmla="*/ 168 h 267"/>
                <a:gd name="T36" fmla="*/ 210 w 221"/>
                <a:gd name="T37" fmla="*/ 189 h 267"/>
                <a:gd name="T38" fmla="*/ 217 w 221"/>
                <a:gd name="T39" fmla="*/ 166 h 267"/>
                <a:gd name="T40" fmla="*/ 1 w 221"/>
                <a:gd name="T41" fmla="*/ 132 h 267"/>
                <a:gd name="T42" fmla="*/ 2 w 221"/>
                <a:gd name="T43" fmla="*/ 154 h 267"/>
                <a:gd name="T44" fmla="*/ 3 w 221"/>
                <a:gd name="T45" fmla="*/ 130 h 267"/>
                <a:gd name="T46" fmla="*/ 217 w 221"/>
                <a:gd name="T47" fmla="*/ 126 h 267"/>
                <a:gd name="T48" fmla="*/ 217 w 221"/>
                <a:gd name="T49" fmla="*/ 148 h 267"/>
                <a:gd name="T50" fmla="*/ 221 w 221"/>
                <a:gd name="T51" fmla="*/ 148 h 267"/>
                <a:gd name="T52" fmla="*/ 217 w 221"/>
                <a:gd name="T53" fmla="*/ 126 h 267"/>
                <a:gd name="T54" fmla="*/ 3 w 221"/>
                <a:gd name="T55" fmla="*/ 112 h 267"/>
                <a:gd name="T56" fmla="*/ 7 w 221"/>
                <a:gd name="T57" fmla="*/ 112 h 267"/>
                <a:gd name="T58" fmla="*/ 7 w 221"/>
                <a:gd name="T59" fmla="*/ 90 h 267"/>
                <a:gd name="T60" fmla="*/ 205 w 221"/>
                <a:gd name="T61" fmla="*/ 91 h 267"/>
                <a:gd name="T62" fmla="*/ 214 w 221"/>
                <a:gd name="T63" fmla="*/ 111 h 267"/>
                <a:gd name="T64" fmla="*/ 207 w 221"/>
                <a:gd name="T65" fmla="*/ 88 h 267"/>
                <a:gd name="T66" fmla="*/ 6 w 221"/>
                <a:gd name="T67" fmla="*/ 79 h 267"/>
                <a:gd name="T68" fmla="*/ 10 w 221"/>
                <a:gd name="T69" fmla="*/ 80 h 267"/>
                <a:gd name="T70" fmla="*/ 12 w 221"/>
                <a:gd name="T71" fmla="*/ 58 h 267"/>
                <a:gd name="T72" fmla="*/ 184 w 221"/>
                <a:gd name="T73" fmla="*/ 57 h 267"/>
                <a:gd name="T74" fmla="*/ 197 w 221"/>
                <a:gd name="T75" fmla="*/ 74 h 267"/>
                <a:gd name="T76" fmla="*/ 187 w 221"/>
                <a:gd name="T77" fmla="*/ 55 h 267"/>
                <a:gd name="T78" fmla="*/ 154 w 221"/>
                <a:gd name="T79" fmla="*/ 28 h 267"/>
                <a:gd name="T80" fmla="*/ 170 w 221"/>
                <a:gd name="T81" fmla="*/ 43 h 267"/>
                <a:gd name="T82" fmla="*/ 173 w 221"/>
                <a:gd name="T83" fmla="*/ 40 h 267"/>
                <a:gd name="T84" fmla="*/ 28 w 221"/>
                <a:gd name="T85" fmla="*/ 21 h 267"/>
                <a:gd name="T86" fmla="*/ 18 w 221"/>
                <a:gd name="T87" fmla="*/ 43 h 267"/>
                <a:gd name="T88" fmla="*/ 30 w 221"/>
                <a:gd name="T89" fmla="*/ 25 h 267"/>
                <a:gd name="T90" fmla="*/ 121 w 221"/>
                <a:gd name="T91" fmla="*/ 9 h 267"/>
                <a:gd name="T92" fmla="*/ 138 w 221"/>
                <a:gd name="T93" fmla="*/ 21 h 267"/>
                <a:gd name="T94" fmla="*/ 140 w 221"/>
                <a:gd name="T95" fmla="*/ 17 h 267"/>
                <a:gd name="T96" fmla="*/ 62 w 221"/>
                <a:gd name="T97" fmla="*/ 1 h 267"/>
                <a:gd name="T98" fmla="*/ 41 w 221"/>
                <a:gd name="T99" fmla="*/ 11 h 267"/>
                <a:gd name="T100" fmla="*/ 62 w 221"/>
                <a:gd name="T101" fmla="*/ 5 h 267"/>
                <a:gd name="T102" fmla="*/ 82 w 221"/>
                <a:gd name="T103" fmla="*/ 0 h 267"/>
                <a:gd name="T104" fmla="*/ 101 w 221"/>
                <a:gd name="T105" fmla="*/ 7 h 267"/>
                <a:gd name="T106" fmla="*/ 102 w 221"/>
                <a:gd name="T107" fmla="*/ 3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21" h="267">
                  <a:moveTo>
                    <a:pt x="142" y="256"/>
                  </a:moveTo>
                  <a:cubicBezTo>
                    <a:pt x="142" y="256"/>
                    <a:pt x="142" y="257"/>
                    <a:pt x="141" y="257"/>
                  </a:cubicBezTo>
                  <a:cubicBezTo>
                    <a:pt x="139" y="258"/>
                    <a:pt x="137" y="259"/>
                    <a:pt x="134" y="260"/>
                  </a:cubicBezTo>
                  <a:cubicBezTo>
                    <a:pt x="138" y="260"/>
                    <a:pt x="141" y="260"/>
                    <a:pt x="144" y="259"/>
                  </a:cubicBezTo>
                  <a:cubicBezTo>
                    <a:pt x="144" y="259"/>
                    <a:pt x="144" y="258"/>
                    <a:pt x="144" y="257"/>
                  </a:cubicBezTo>
                  <a:cubicBezTo>
                    <a:pt x="144" y="257"/>
                    <a:pt x="143" y="256"/>
                    <a:pt x="142" y="256"/>
                  </a:cubicBezTo>
                  <a:moveTo>
                    <a:pt x="19" y="247"/>
                  </a:moveTo>
                  <a:cubicBezTo>
                    <a:pt x="19" y="247"/>
                    <a:pt x="19" y="248"/>
                    <a:pt x="18" y="248"/>
                  </a:cubicBezTo>
                  <a:cubicBezTo>
                    <a:pt x="17" y="248"/>
                    <a:pt x="17" y="249"/>
                    <a:pt x="17" y="250"/>
                  </a:cubicBezTo>
                  <a:cubicBezTo>
                    <a:pt x="21" y="257"/>
                    <a:pt x="25" y="262"/>
                    <a:pt x="30" y="267"/>
                  </a:cubicBezTo>
                  <a:cubicBezTo>
                    <a:pt x="30" y="267"/>
                    <a:pt x="31" y="267"/>
                    <a:pt x="31" y="267"/>
                  </a:cubicBezTo>
                  <a:cubicBezTo>
                    <a:pt x="32" y="267"/>
                    <a:pt x="32" y="267"/>
                    <a:pt x="33" y="267"/>
                  </a:cubicBezTo>
                  <a:cubicBezTo>
                    <a:pt x="33" y="266"/>
                    <a:pt x="33" y="265"/>
                    <a:pt x="33" y="264"/>
                  </a:cubicBezTo>
                  <a:cubicBezTo>
                    <a:pt x="28" y="260"/>
                    <a:pt x="24" y="254"/>
                    <a:pt x="21" y="249"/>
                  </a:cubicBezTo>
                  <a:cubicBezTo>
                    <a:pt x="21" y="248"/>
                    <a:pt x="20" y="247"/>
                    <a:pt x="19" y="247"/>
                  </a:cubicBezTo>
                  <a:moveTo>
                    <a:pt x="175" y="233"/>
                  </a:moveTo>
                  <a:cubicBezTo>
                    <a:pt x="174" y="233"/>
                    <a:pt x="174" y="233"/>
                    <a:pt x="173" y="233"/>
                  </a:cubicBezTo>
                  <a:cubicBezTo>
                    <a:pt x="173" y="233"/>
                    <a:pt x="173" y="233"/>
                    <a:pt x="173" y="233"/>
                  </a:cubicBezTo>
                  <a:cubicBezTo>
                    <a:pt x="168" y="238"/>
                    <a:pt x="163" y="242"/>
                    <a:pt x="158" y="246"/>
                  </a:cubicBezTo>
                  <a:cubicBezTo>
                    <a:pt x="157" y="247"/>
                    <a:pt x="157" y="248"/>
                    <a:pt x="158" y="249"/>
                  </a:cubicBezTo>
                  <a:cubicBezTo>
                    <a:pt x="158" y="249"/>
                    <a:pt x="159" y="250"/>
                    <a:pt x="159" y="250"/>
                  </a:cubicBezTo>
                  <a:cubicBezTo>
                    <a:pt x="160" y="250"/>
                    <a:pt x="160" y="249"/>
                    <a:pt x="160" y="249"/>
                  </a:cubicBezTo>
                  <a:cubicBezTo>
                    <a:pt x="166" y="245"/>
                    <a:pt x="171" y="241"/>
                    <a:pt x="176" y="236"/>
                  </a:cubicBezTo>
                  <a:cubicBezTo>
                    <a:pt x="177" y="236"/>
                    <a:pt x="177" y="234"/>
                    <a:pt x="176" y="234"/>
                  </a:cubicBezTo>
                  <a:cubicBezTo>
                    <a:pt x="176" y="233"/>
                    <a:pt x="175" y="233"/>
                    <a:pt x="175" y="233"/>
                  </a:cubicBezTo>
                  <a:moveTo>
                    <a:pt x="6" y="210"/>
                  </a:moveTo>
                  <a:cubicBezTo>
                    <a:pt x="6" y="210"/>
                    <a:pt x="6" y="210"/>
                    <a:pt x="6" y="210"/>
                  </a:cubicBezTo>
                  <a:cubicBezTo>
                    <a:pt x="5" y="210"/>
                    <a:pt x="4" y="211"/>
                    <a:pt x="4" y="212"/>
                  </a:cubicBezTo>
                  <a:cubicBezTo>
                    <a:pt x="6" y="219"/>
                    <a:pt x="7" y="226"/>
                    <a:pt x="9" y="232"/>
                  </a:cubicBezTo>
                  <a:cubicBezTo>
                    <a:pt x="10" y="233"/>
                    <a:pt x="10" y="233"/>
                    <a:pt x="11" y="233"/>
                  </a:cubicBezTo>
                  <a:cubicBezTo>
                    <a:pt x="12" y="233"/>
                    <a:pt x="12" y="233"/>
                    <a:pt x="12" y="233"/>
                  </a:cubicBezTo>
                  <a:cubicBezTo>
                    <a:pt x="13" y="233"/>
                    <a:pt x="14" y="232"/>
                    <a:pt x="13" y="231"/>
                  </a:cubicBezTo>
                  <a:cubicBezTo>
                    <a:pt x="11" y="224"/>
                    <a:pt x="10" y="218"/>
                    <a:pt x="8" y="211"/>
                  </a:cubicBezTo>
                  <a:cubicBezTo>
                    <a:pt x="8" y="210"/>
                    <a:pt x="7" y="210"/>
                    <a:pt x="6" y="210"/>
                  </a:cubicBezTo>
                  <a:moveTo>
                    <a:pt x="201" y="203"/>
                  </a:moveTo>
                  <a:cubicBezTo>
                    <a:pt x="200" y="203"/>
                    <a:pt x="199" y="203"/>
                    <a:pt x="199" y="203"/>
                  </a:cubicBezTo>
                  <a:cubicBezTo>
                    <a:pt x="195" y="209"/>
                    <a:pt x="191" y="214"/>
                    <a:pt x="187" y="219"/>
                  </a:cubicBezTo>
                  <a:cubicBezTo>
                    <a:pt x="186" y="220"/>
                    <a:pt x="186" y="221"/>
                    <a:pt x="187" y="222"/>
                  </a:cubicBezTo>
                  <a:cubicBezTo>
                    <a:pt x="188" y="222"/>
                    <a:pt x="188" y="223"/>
                    <a:pt x="189" y="223"/>
                  </a:cubicBezTo>
                  <a:cubicBezTo>
                    <a:pt x="189" y="223"/>
                    <a:pt x="190" y="222"/>
                    <a:pt x="190" y="222"/>
                  </a:cubicBezTo>
                  <a:cubicBezTo>
                    <a:pt x="194" y="217"/>
                    <a:pt x="199" y="211"/>
                    <a:pt x="202" y="206"/>
                  </a:cubicBezTo>
                  <a:cubicBezTo>
                    <a:pt x="203" y="205"/>
                    <a:pt x="203" y="203"/>
                    <a:pt x="202" y="203"/>
                  </a:cubicBezTo>
                  <a:cubicBezTo>
                    <a:pt x="201" y="203"/>
                    <a:pt x="201" y="203"/>
                    <a:pt x="201" y="203"/>
                  </a:cubicBezTo>
                  <a:moveTo>
                    <a:pt x="2" y="170"/>
                  </a:moveTo>
                  <a:cubicBezTo>
                    <a:pt x="2" y="170"/>
                    <a:pt x="2" y="170"/>
                    <a:pt x="2" y="170"/>
                  </a:cubicBezTo>
                  <a:cubicBezTo>
                    <a:pt x="1" y="170"/>
                    <a:pt x="0" y="171"/>
                    <a:pt x="0" y="172"/>
                  </a:cubicBezTo>
                  <a:cubicBezTo>
                    <a:pt x="0" y="179"/>
                    <a:pt x="1" y="186"/>
                    <a:pt x="1" y="192"/>
                  </a:cubicBezTo>
                  <a:cubicBezTo>
                    <a:pt x="2" y="193"/>
                    <a:pt x="2" y="194"/>
                    <a:pt x="3" y="194"/>
                  </a:cubicBezTo>
                  <a:cubicBezTo>
                    <a:pt x="4" y="194"/>
                    <a:pt x="4" y="194"/>
                    <a:pt x="4" y="194"/>
                  </a:cubicBezTo>
                  <a:cubicBezTo>
                    <a:pt x="5" y="194"/>
                    <a:pt x="6" y="193"/>
                    <a:pt x="5" y="192"/>
                  </a:cubicBezTo>
                  <a:cubicBezTo>
                    <a:pt x="5" y="185"/>
                    <a:pt x="4" y="179"/>
                    <a:pt x="4" y="172"/>
                  </a:cubicBezTo>
                  <a:cubicBezTo>
                    <a:pt x="4" y="171"/>
                    <a:pt x="3" y="170"/>
                    <a:pt x="2" y="170"/>
                  </a:cubicBezTo>
                  <a:moveTo>
                    <a:pt x="216" y="166"/>
                  </a:moveTo>
                  <a:cubicBezTo>
                    <a:pt x="215" y="166"/>
                    <a:pt x="215" y="167"/>
                    <a:pt x="214" y="168"/>
                  </a:cubicBezTo>
                  <a:cubicBezTo>
                    <a:pt x="213" y="174"/>
                    <a:pt x="211" y="180"/>
                    <a:pt x="208" y="186"/>
                  </a:cubicBezTo>
                  <a:cubicBezTo>
                    <a:pt x="208" y="187"/>
                    <a:pt x="208" y="188"/>
                    <a:pt x="209" y="189"/>
                  </a:cubicBezTo>
                  <a:cubicBezTo>
                    <a:pt x="210" y="189"/>
                    <a:pt x="210" y="189"/>
                    <a:pt x="210" y="189"/>
                  </a:cubicBezTo>
                  <a:cubicBezTo>
                    <a:pt x="211" y="189"/>
                    <a:pt x="211" y="188"/>
                    <a:pt x="212" y="188"/>
                  </a:cubicBezTo>
                  <a:cubicBezTo>
                    <a:pt x="215" y="181"/>
                    <a:pt x="217" y="175"/>
                    <a:pt x="218" y="168"/>
                  </a:cubicBezTo>
                  <a:cubicBezTo>
                    <a:pt x="218" y="167"/>
                    <a:pt x="218" y="166"/>
                    <a:pt x="217" y="166"/>
                  </a:cubicBezTo>
                  <a:cubicBezTo>
                    <a:pt x="217" y="166"/>
                    <a:pt x="216" y="166"/>
                    <a:pt x="216" y="166"/>
                  </a:cubicBezTo>
                  <a:moveTo>
                    <a:pt x="3" y="130"/>
                  </a:moveTo>
                  <a:cubicBezTo>
                    <a:pt x="2" y="130"/>
                    <a:pt x="1" y="131"/>
                    <a:pt x="1" y="132"/>
                  </a:cubicBezTo>
                  <a:cubicBezTo>
                    <a:pt x="1" y="138"/>
                    <a:pt x="0" y="145"/>
                    <a:pt x="0" y="152"/>
                  </a:cubicBezTo>
                  <a:cubicBezTo>
                    <a:pt x="0" y="153"/>
                    <a:pt x="1" y="154"/>
                    <a:pt x="2" y="154"/>
                  </a:cubicBezTo>
                  <a:cubicBezTo>
                    <a:pt x="2" y="154"/>
                    <a:pt x="2" y="154"/>
                    <a:pt x="2" y="154"/>
                  </a:cubicBezTo>
                  <a:cubicBezTo>
                    <a:pt x="3" y="154"/>
                    <a:pt x="4" y="153"/>
                    <a:pt x="4" y="152"/>
                  </a:cubicBezTo>
                  <a:cubicBezTo>
                    <a:pt x="4" y="145"/>
                    <a:pt x="5" y="139"/>
                    <a:pt x="5" y="132"/>
                  </a:cubicBezTo>
                  <a:cubicBezTo>
                    <a:pt x="5" y="131"/>
                    <a:pt x="4" y="130"/>
                    <a:pt x="3" y="130"/>
                  </a:cubicBezTo>
                  <a:cubicBezTo>
                    <a:pt x="3" y="130"/>
                    <a:pt x="3" y="130"/>
                    <a:pt x="3" y="130"/>
                  </a:cubicBezTo>
                  <a:moveTo>
                    <a:pt x="217" y="126"/>
                  </a:moveTo>
                  <a:cubicBezTo>
                    <a:pt x="217" y="126"/>
                    <a:pt x="217" y="126"/>
                    <a:pt x="217" y="126"/>
                  </a:cubicBezTo>
                  <a:cubicBezTo>
                    <a:pt x="216" y="126"/>
                    <a:pt x="215" y="127"/>
                    <a:pt x="215" y="128"/>
                  </a:cubicBezTo>
                  <a:cubicBezTo>
                    <a:pt x="216" y="135"/>
                    <a:pt x="217" y="141"/>
                    <a:pt x="217" y="148"/>
                  </a:cubicBezTo>
                  <a:cubicBezTo>
                    <a:pt x="217" y="148"/>
                    <a:pt x="217" y="148"/>
                    <a:pt x="217" y="148"/>
                  </a:cubicBezTo>
                  <a:cubicBezTo>
                    <a:pt x="217" y="149"/>
                    <a:pt x="217" y="150"/>
                    <a:pt x="219" y="150"/>
                  </a:cubicBezTo>
                  <a:cubicBezTo>
                    <a:pt x="219" y="150"/>
                    <a:pt x="219" y="150"/>
                    <a:pt x="219" y="150"/>
                  </a:cubicBezTo>
                  <a:cubicBezTo>
                    <a:pt x="220" y="150"/>
                    <a:pt x="221" y="149"/>
                    <a:pt x="221" y="148"/>
                  </a:cubicBezTo>
                  <a:cubicBezTo>
                    <a:pt x="221" y="148"/>
                    <a:pt x="221" y="148"/>
                    <a:pt x="221" y="148"/>
                  </a:cubicBezTo>
                  <a:cubicBezTo>
                    <a:pt x="221" y="141"/>
                    <a:pt x="220" y="134"/>
                    <a:pt x="219" y="128"/>
                  </a:cubicBezTo>
                  <a:cubicBezTo>
                    <a:pt x="219" y="127"/>
                    <a:pt x="218" y="126"/>
                    <a:pt x="217" y="126"/>
                  </a:cubicBezTo>
                  <a:moveTo>
                    <a:pt x="7" y="90"/>
                  </a:moveTo>
                  <a:cubicBezTo>
                    <a:pt x="6" y="90"/>
                    <a:pt x="5" y="91"/>
                    <a:pt x="5" y="92"/>
                  </a:cubicBezTo>
                  <a:cubicBezTo>
                    <a:pt x="4" y="98"/>
                    <a:pt x="3" y="105"/>
                    <a:pt x="3" y="112"/>
                  </a:cubicBezTo>
                  <a:cubicBezTo>
                    <a:pt x="3" y="113"/>
                    <a:pt x="3" y="114"/>
                    <a:pt x="4" y="114"/>
                  </a:cubicBezTo>
                  <a:cubicBezTo>
                    <a:pt x="5" y="114"/>
                    <a:pt x="5" y="114"/>
                    <a:pt x="5" y="114"/>
                  </a:cubicBezTo>
                  <a:cubicBezTo>
                    <a:pt x="6" y="114"/>
                    <a:pt x="6" y="113"/>
                    <a:pt x="7" y="112"/>
                  </a:cubicBezTo>
                  <a:cubicBezTo>
                    <a:pt x="7" y="105"/>
                    <a:pt x="8" y="99"/>
                    <a:pt x="9" y="92"/>
                  </a:cubicBezTo>
                  <a:cubicBezTo>
                    <a:pt x="9" y="91"/>
                    <a:pt x="8" y="90"/>
                    <a:pt x="7" y="90"/>
                  </a:cubicBezTo>
                  <a:cubicBezTo>
                    <a:pt x="7" y="90"/>
                    <a:pt x="7" y="90"/>
                    <a:pt x="7" y="90"/>
                  </a:cubicBezTo>
                  <a:moveTo>
                    <a:pt x="207" y="88"/>
                  </a:moveTo>
                  <a:cubicBezTo>
                    <a:pt x="206" y="88"/>
                    <a:pt x="206" y="88"/>
                    <a:pt x="206" y="88"/>
                  </a:cubicBezTo>
                  <a:cubicBezTo>
                    <a:pt x="205" y="88"/>
                    <a:pt x="204" y="90"/>
                    <a:pt x="205" y="91"/>
                  </a:cubicBezTo>
                  <a:cubicBezTo>
                    <a:pt x="208" y="97"/>
                    <a:pt x="210" y="103"/>
                    <a:pt x="211" y="109"/>
                  </a:cubicBezTo>
                  <a:cubicBezTo>
                    <a:pt x="212" y="110"/>
                    <a:pt x="213" y="111"/>
                    <a:pt x="213" y="111"/>
                  </a:cubicBezTo>
                  <a:cubicBezTo>
                    <a:pt x="214" y="111"/>
                    <a:pt x="214" y="111"/>
                    <a:pt x="214" y="111"/>
                  </a:cubicBezTo>
                  <a:cubicBezTo>
                    <a:pt x="215" y="110"/>
                    <a:pt x="216" y="109"/>
                    <a:pt x="215" y="108"/>
                  </a:cubicBezTo>
                  <a:cubicBezTo>
                    <a:pt x="214" y="101"/>
                    <a:pt x="211" y="95"/>
                    <a:pt x="209" y="89"/>
                  </a:cubicBezTo>
                  <a:cubicBezTo>
                    <a:pt x="208" y="88"/>
                    <a:pt x="208" y="88"/>
                    <a:pt x="207" y="88"/>
                  </a:cubicBezTo>
                  <a:moveTo>
                    <a:pt x="12" y="58"/>
                  </a:moveTo>
                  <a:cubicBezTo>
                    <a:pt x="11" y="58"/>
                    <a:pt x="10" y="58"/>
                    <a:pt x="10" y="59"/>
                  </a:cubicBezTo>
                  <a:cubicBezTo>
                    <a:pt x="8" y="66"/>
                    <a:pt x="7" y="72"/>
                    <a:pt x="6" y="79"/>
                  </a:cubicBezTo>
                  <a:cubicBezTo>
                    <a:pt x="6" y="80"/>
                    <a:pt x="7" y="81"/>
                    <a:pt x="8" y="81"/>
                  </a:cubicBezTo>
                  <a:cubicBezTo>
                    <a:pt x="8" y="81"/>
                    <a:pt x="8" y="81"/>
                    <a:pt x="8" y="81"/>
                  </a:cubicBezTo>
                  <a:cubicBezTo>
                    <a:pt x="9" y="81"/>
                    <a:pt x="10" y="81"/>
                    <a:pt x="10" y="80"/>
                  </a:cubicBezTo>
                  <a:cubicBezTo>
                    <a:pt x="11" y="73"/>
                    <a:pt x="12" y="66"/>
                    <a:pt x="14" y="60"/>
                  </a:cubicBezTo>
                  <a:cubicBezTo>
                    <a:pt x="14" y="59"/>
                    <a:pt x="14" y="58"/>
                    <a:pt x="12" y="58"/>
                  </a:cubicBezTo>
                  <a:cubicBezTo>
                    <a:pt x="12" y="58"/>
                    <a:pt x="12" y="58"/>
                    <a:pt x="12" y="58"/>
                  </a:cubicBezTo>
                  <a:moveTo>
                    <a:pt x="186" y="54"/>
                  </a:moveTo>
                  <a:cubicBezTo>
                    <a:pt x="185" y="54"/>
                    <a:pt x="185" y="54"/>
                    <a:pt x="184" y="55"/>
                  </a:cubicBezTo>
                  <a:cubicBezTo>
                    <a:pt x="183" y="55"/>
                    <a:pt x="183" y="57"/>
                    <a:pt x="184" y="57"/>
                  </a:cubicBezTo>
                  <a:cubicBezTo>
                    <a:pt x="184" y="57"/>
                    <a:pt x="184" y="57"/>
                    <a:pt x="184" y="57"/>
                  </a:cubicBezTo>
                  <a:cubicBezTo>
                    <a:pt x="188" y="62"/>
                    <a:pt x="192" y="68"/>
                    <a:pt x="196" y="73"/>
                  </a:cubicBezTo>
                  <a:cubicBezTo>
                    <a:pt x="196" y="74"/>
                    <a:pt x="197" y="74"/>
                    <a:pt x="197" y="74"/>
                  </a:cubicBezTo>
                  <a:cubicBezTo>
                    <a:pt x="198" y="74"/>
                    <a:pt x="198" y="74"/>
                    <a:pt x="198" y="74"/>
                  </a:cubicBezTo>
                  <a:cubicBezTo>
                    <a:pt x="199" y="73"/>
                    <a:pt x="200" y="72"/>
                    <a:pt x="199" y="71"/>
                  </a:cubicBezTo>
                  <a:cubicBezTo>
                    <a:pt x="195" y="65"/>
                    <a:pt x="191" y="60"/>
                    <a:pt x="187" y="55"/>
                  </a:cubicBezTo>
                  <a:cubicBezTo>
                    <a:pt x="187" y="54"/>
                    <a:pt x="186" y="54"/>
                    <a:pt x="186" y="54"/>
                  </a:cubicBezTo>
                  <a:moveTo>
                    <a:pt x="156" y="27"/>
                  </a:moveTo>
                  <a:cubicBezTo>
                    <a:pt x="155" y="27"/>
                    <a:pt x="155" y="28"/>
                    <a:pt x="154" y="28"/>
                  </a:cubicBezTo>
                  <a:cubicBezTo>
                    <a:pt x="154" y="29"/>
                    <a:pt x="154" y="30"/>
                    <a:pt x="155" y="31"/>
                  </a:cubicBezTo>
                  <a:cubicBezTo>
                    <a:pt x="155" y="31"/>
                    <a:pt x="155" y="31"/>
                    <a:pt x="155" y="31"/>
                  </a:cubicBezTo>
                  <a:cubicBezTo>
                    <a:pt x="160" y="35"/>
                    <a:pt x="165" y="39"/>
                    <a:pt x="170" y="43"/>
                  </a:cubicBezTo>
                  <a:cubicBezTo>
                    <a:pt x="171" y="44"/>
                    <a:pt x="171" y="44"/>
                    <a:pt x="172" y="44"/>
                  </a:cubicBezTo>
                  <a:cubicBezTo>
                    <a:pt x="172" y="44"/>
                    <a:pt x="173" y="44"/>
                    <a:pt x="173" y="43"/>
                  </a:cubicBezTo>
                  <a:cubicBezTo>
                    <a:pt x="174" y="42"/>
                    <a:pt x="174" y="41"/>
                    <a:pt x="173" y="40"/>
                  </a:cubicBezTo>
                  <a:cubicBezTo>
                    <a:pt x="168" y="36"/>
                    <a:pt x="163" y="32"/>
                    <a:pt x="157" y="28"/>
                  </a:cubicBezTo>
                  <a:cubicBezTo>
                    <a:pt x="157" y="27"/>
                    <a:pt x="156" y="27"/>
                    <a:pt x="156" y="27"/>
                  </a:cubicBezTo>
                  <a:moveTo>
                    <a:pt x="28" y="21"/>
                  </a:moveTo>
                  <a:cubicBezTo>
                    <a:pt x="28" y="21"/>
                    <a:pt x="27" y="22"/>
                    <a:pt x="27" y="22"/>
                  </a:cubicBezTo>
                  <a:cubicBezTo>
                    <a:pt x="23" y="27"/>
                    <a:pt x="19" y="33"/>
                    <a:pt x="16" y="40"/>
                  </a:cubicBezTo>
                  <a:cubicBezTo>
                    <a:pt x="16" y="41"/>
                    <a:pt x="16" y="42"/>
                    <a:pt x="18" y="43"/>
                  </a:cubicBezTo>
                  <a:cubicBezTo>
                    <a:pt x="18" y="43"/>
                    <a:pt x="18" y="43"/>
                    <a:pt x="18" y="43"/>
                  </a:cubicBezTo>
                  <a:cubicBezTo>
                    <a:pt x="19" y="43"/>
                    <a:pt x="20" y="42"/>
                    <a:pt x="20" y="41"/>
                  </a:cubicBezTo>
                  <a:cubicBezTo>
                    <a:pt x="23" y="35"/>
                    <a:pt x="26" y="30"/>
                    <a:pt x="30" y="25"/>
                  </a:cubicBezTo>
                  <a:cubicBezTo>
                    <a:pt x="31" y="24"/>
                    <a:pt x="30" y="23"/>
                    <a:pt x="30" y="22"/>
                  </a:cubicBezTo>
                  <a:cubicBezTo>
                    <a:pt x="29" y="22"/>
                    <a:pt x="29" y="21"/>
                    <a:pt x="28" y="21"/>
                  </a:cubicBezTo>
                  <a:moveTo>
                    <a:pt x="121" y="9"/>
                  </a:moveTo>
                  <a:cubicBezTo>
                    <a:pt x="120" y="9"/>
                    <a:pt x="119" y="9"/>
                    <a:pt x="119" y="10"/>
                  </a:cubicBezTo>
                  <a:cubicBezTo>
                    <a:pt x="118" y="11"/>
                    <a:pt x="119" y="12"/>
                    <a:pt x="120" y="13"/>
                  </a:cubicBezTo>
                  <a:cubicBezTo>
                    <a:pt x="126" y="15"/>
                    <a:pt x="132" y="18"/>
                    <a:pt x="138" y="21"/>
                  </a:cubicBezTo>
                  <a:cubicBezTo>
                    <a:pt x="139" y="21"/>
                    <a:pt x="139" y="21"/>
                    <a:pt x="139" y="21"/>
                  </a:cubicBezTo>
                  <a:cubicBezTo>
                    <a:pt x="140" y="21"/>
                    <a:pt x="140" y="21"/>
                    <a:pt x="141" y="20"/>
                  </a:cubicBezTo>
                  <a:cubicBezTo>
                    <a:pt x="141" y="19"/>
                    <a:pt x="141" y="18"/>
                    <a:pt x="140" y="17"/>
                  </a:cubicBezTo>
                  <a:cubicBezTo>
                    <a:pt x="134" y="14"/>
                    <a:pt x="127" y="11"/>
                    <a:pt x="121" y="9"/>
                  </a:cubicBezTo>
                  <a:cubicBezTo>
                    <a:pt x="121" y="9"/>
                    <a:pt x="121" y="9"/>
                    <a:pt x="121" y="9"/>
                  </a:cubicBezTo>
                  <a:moveTo>
                    <a:pt x="62" y="1"/>
                  </a:moveTo>
                  <a:cubicBezTo>
                    <a:pt x="62" y="1"/>
                    <a:pt x="62" y="1"/>
                    <a:pt x="61" y="1"/>
                  </a:cubicBezTo>
                  <a:cubicBezTo>
                    <a:pt x="54" y="3"/>
                    <a:pt x="48" y="5"/>
                    <a:pt x="42" y="8"/>
                  </a:cubicBezTo>
                  <a:cubicBezTo>
                    <a:pt x="41" y="9"/>
                    <a:pt x="41" y="10"/>
                    <a:pt x="41" y="11"/>
                  </a:cubicBezTo>
                  <a:cubicBezTo>
                    <a:pt x="42" y="12"/>
                    <a:pt x="42" y="12"/>
                    <a:pt x="43" y="12"/>
                  </a:cubicBezTo>
                  <a:cubicBezTo>
                    <a:pt x="44" y="12"/>
                    <a:pt x="44" y="12"/>
                    <a:pt x="44" y="12"/>
                  </a:cubicBezTo>
                  <a:cubicBezTo>
                    <a:pt x="49" y="9"/>
                    <a:pt x="55" y="6"/>
                    <a:pt x="62" y="5"/>
                  </a:cubicBezTo>
                  <a:cubicBezTo>
                    <a:pt x="63" y="5"/>
                    <a:pt x="64" y="4"/>
                    <a:pt x="64" y="3"/>
                  </a:cubicBezTo>
                  <a:cubicBezTo>
                    <a:pt x="64" y="2"/>
                    <a:pt x="63" y="1"/>
                    <a:pt x="62" y="1"/>
                  </a:cubicBezTo>
                  <a:moveTo>
                    <a:pt x="82" y="0"/>
                  </a:moveTo>
                  <a:cubicBezTo>
                    <a:pt x="81" y="0"/>
                    <a:pt x="80" y="1"/>
                    <a:pt x="80" y="2"/>
                  </a:cubicBezTo>
                  <a:cubicBezTo>
                    <a:pt x="80" y="3"/>
                    <a:pt x="80" y="4"/>
                    <a:pt x="82" y="4"/>
                  </a:cubicBezTo>
                  <a:cubicBezTo>
                    <a:pt x="88" y="5"/>
                    <a:pt x="94" y="6"/>
                    <a:pt x="101" y="7"/>
                  </a:cubicBezTo>
                  <a:cubicBezTo>
                    <a:pt x="101" y="7"/>
                    <a:pt x="101" y="7"/>
                    <a:pt x="101" y="7"/>
                  </a:cubicBezTo>
                  <a:cubicBezTo>
                    <a:pt x="102" y="7"/>
                    <a:pt x="103" y="6"/>
                    <a:pt x="103" y="6"/>
                  </a:cubicBezTo>
                  <a:cubicBezTo>
                    <a:pt x="104" y="4"/>
                    <a:pt x="103" y="3"/>
                    <a:pt x="102" y="3"/>
                  </a:cubicBezTo>
                  <a:cubicBezTo>
                    <a:pt x="95" y="2"/>
                    <a:pt x="88" y="1"/>
                    <a:pt x="82" y="0"/>
                  </a:cubicBezTo>
                  <a:cubicBezTo>
                    <a:pt x="82" y="0"/>
                    <a:pt x="82" y="0"/>
                    <a:pt x="82" y="0"/>
                  </a:cubicBezTo>
                </a:path>
              </a:pathLst>
            </a:custGeom>
            <a:solidFill>
              <a:schemeClr val="accent4">
                <a:lumMod val="75000"/>
              </a:schemeClr>
            </a:solidFill>
            <a:ln>
              <a:noFill/>
            </a:ln>
          </p:spPr>
          <p: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zh-CN" altLang="en-US" sz="3600" b="0" i="0" u="none" strike="noStrike" kern="1200" cap="none" spc="0" normalizeH="0" baseline="0" noProof="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
          <p:nvSpPr>
            <p:cNvPr id="465" name="Freeform 414"/>
            <p:cNvSpPr>
              <a:spLocks noEditPoints="1"/>
            </p:cNvSpPr>
            <p:nvPr/>
          </p:nvSpPr>
          <p:spPr bwMode="auto">
            <a:xfrm>
              <a:off x="2746598" y="5745140"/>
              <a:ext cx="188536" cy="46026"/>
            </a:xfrm>
            <a:custGeom>
              <a:avLst/>
              <a:gdLst>
                <a:gd name="T0" fmla="*/ 3 w 99"/>
                <a:gd name="T1" fmla="*/ 16 h 24"/>
                <a:gd name="T2" fmla="*/ 1 w 99"/>
                <a:gd name="T3" fmla="*/ 17 h 24"/>
                <a:gd name="T4" fmla="*/ 2 w 99"/>
                <a:gd name="T5" fmla="*/ 19 h 24"/>
                <a:gd name="T6" fmla="*/ 8 w 99"/>
                <a:gd name="T7" fmla="*/ 22 h 24"/>
                <a:gd name="T8" fmla="*/ 22 w 99"/>
                <a:gd name="T9" fmla="*/ 24 h 24"/>
                <a:gd name="T10" fmla="*/ 22 w 99"/>
                <a:gd name="T11" fmla="*/ 24 h 24"/>
                <a:gd name="T12" fmla="*/ 24 w 99"/>
                <a:gd name="T13" fmla="*/ 23 h 24"/>
                <a:gd name="T14" fmla="*/ 22 w 99"/>
                <a:gd name="T15" fmla="*/ 20 h 24"/>
                <a:gd name="T16" fmla="*/ 9 w 99"/>
                <a:gd name="T17" fmla="*/ 18 h 24"/>
                <a:gd name="T18" fmla="*/ 3 w 99"/>
                <a:gd name="T19" fmla="*/ 16 h 24"/>
                <a:gd name="T20" fmla="*/ 3 w 99"/>
                <a:gd name="T21" fmla="*/ 16 h 24"/>
                <a:gd name="T22" fmla="*/ 61 w 99"/>
                <a:gd name="T23" fmla="*/ 14 h 24"/>
                <a:gd name="T24" fmla="*/ 60 w 99"/>
                <a:gd name="T25" fmla="*/ 14 h 24"/>
                <a:gd name="T26" fmla="*/ 60 w 99"/>
                <a:gd name="T27" fmla="*/ 14 h 24"/>
                <a:gd name="T28" fmla="*/ 41 w 99"/>
                <a:gd name="T29" fmla="*/ 19 h 24"/>
                <a:gd name="T30" fmla="*/ 40 w 99"/>
                <a:gd name="T31" fmla="*/ 22 h 24"/>
                <a:gd name="T32" fmla="*/ 42 w 99"/>
                <a:gd name="T33" fmla="*/ 23 h 24"/>
                <a:gd name="T34" fmla="*/ 42 w 99"/>
                <a:gd name="T35" fmla="*/ 23 h 24"/>
                <a:gd name="T36" fmla="*/ 62 w 99"/>
                <a:gd name="T37" fmla="*/ 18 h 24"/>
                <a:gd name="T38" fmla="*/ 63 w 99"/>
                <a:gd name="T39" fmla="*/ 15 h 24"/>
                <a:gd name="T40" fmla="*/ 61 w 99"/>
                <a:gd name="T41" fmla="*/ 14 h 24"/>
                <a:gd name="T42" fmla="*/ 99 w 99"/>
                <a:gd name="T43" fmla="*/ 0 h 24"/>
                <a:gd name="T44" fmla="*/ 89 w 99"/>
                <a:gd name="T45" fmla="*/ 1 h 24"/>
                <a:gd name="T46" fmla="*/ 79 w 99"/>
                <a:gd name="T47" fmla="*/ 7 h 24"/>
                <a:gd name="T48" fmla="*/ 78 w 99"/>
                <a:gd name="T49" fmla="*/ 9 h 24"/>
                <a:gd name="T50" fmla="*/ 80 w 99"/>
                <a:gd name="T51" fmla="*/ 11 h 24"/>
                <a:gd name="T52" fmla="*/ 80 w 99"/>
                <a:gd name="T53" fmla="*/ 10 h 24"/>
                <a:gd name="T54" fmla="*/ 98 w 99"/>
                <a:gd name="T55" fmla="*/ 1 h 24"/>
                <a:gd name="T56" fmla="*/ 99 w 99"/>
                <a:gd name="T57" fmla="*/ 0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99" h="24">
                  <a:moveTo>
                    <a:pt x="3" y="16"/>
                  </a:moveTo>
                  <a:cubicBezTo>
                    <a:pt x="2" y="16"/>
                    <a:pt x="1" y="16"/>
                    <a:pt x="1" y="17"/>
                  </a:cubicBezTo>
                  <a:cubicBezTo>
                    <a:pt x="0" y="18"/>
                    <a:pt x="1" y="19"/>
                    <a:pt x="2" y="19"/>
                  </a:cubicBezTo>
                  <a:cubicBezTo>
                    <a:pt x="4" y="20"/>
                    <a:pt x="6" y="21"/>
                    <a:pt x="8" y="22"/>
                  </a:cubicBezTo>
                  <a:cubicBezTo>
                    <a:pt x="12" y="23"/>
                    <a:pt x="17" y="24"/>
                    <a:pt x="22" y="24"/>
                  </a:cubicBezTo>
                  <a:cubicBezTo>
                    <a:pt x="22" y="24"/>
                    <a:pt x="22" y="24"/>
                    <a:pt x="22" y="24"/>
                  </a:cubicBezTo>
                  <a:cubicBezTo>
                    <a:pt x="23" y="24"/>
                    <a:pt x="24" y="24"/>
                    <a:pt x="24" y="23"/>
                  </a:cubicBezTo>
                  <a:cubicBezTo>
                    <a:pt x="24" y="22"/>
                    <a:pt x="23" y="21"/>
                    <a:pt x="22" y="20"/>
                  </a:cubicBezTo>
                  <a:cubicBezTo>
                    <a:pt x="18" y="20"/>
                    <a:pt x="13" y="19"/>
                    <a:pt x="9" y="18"/>
                  </a:cubicBezTo>
                  <a:cubicBezTo>
                    <a:pt x="7" y="17"/>
                    <a:pt x="5" y="17"/>
                    <a:pt x="3" y="16"/>
                  </a:cubicBezTo>
                  <a:cubicBezTo>
                    <a:pt x="3" y="16"/>
                    <a:pt x="3" y="16"/>
                    <a:pt x="3" y="16"/>
                  </a:cubicBezTo>
                  <a:moveTo>
                    <a:pt x="61" y="14"/>
                  </a:moveTo>
                  <a:cubicBezTo>
                    <a:pt x="61" y="14"/>
                    <a:pt x="61" y="14"/>
                    <a:pt x="60" y="14"/>
                  </a:cubicBezTo>
                  <a:cubicBezTo>
                    <a:pt x="60" y="14"/>
                    <a:pt x="60" y="14"/>
                    <a:pt x="60" y="14"/>
                  </a:cubicBezTo>
                  <a:cubicBezTo>
                    <a:pt x="54" y="16"/>
                    <a:pt x="48" y="18"/>
                    <a:pt x="41" y="19"/>
                  </a:cubicBezTo>
                  <a:cubicBezTo>
                    <a:pt x="40" y="19"/>
                    <a:pt x="40" y="20"/>
                    <a:pt x="40" y="22"/>
                  </a:cubicBezTo>
                  <a:cubicBezTo>
                    <a:pt x="40" y="23"/>
                    <a:pt x="41" y="23"/>
                    <a:pt x="42" y="23"/>
                  </a:cubicBezTo>
                  <a:cubicBezTo>
                    <a:pt x="42" y="23"/>
                    <a:pt x="42" y="23"/>
                    <a:pt x="42" y="23"/>
                  </a:cubicBezTo>
                  <a:cubicBezTo>
                    <a:pt x="49" y="22"/>
                    <a:pt x="55" y="20"/>
                    <a:pt x="62" y="18"/>
                  </a:cubicBezTo>
                  <a:cubicBezTo>
                    <a:pt x="63" y="18"/>
                    <a:pt x="63" y="16"/>
                    <a:pt x="63" y="15"/>
                  </a:cubicBezTo>
                  <a:cubicBezTo>
                    <a:pt x="63" y="15"/>
                    <a:pt x="62" y="14"/>
                    <a:pt x="61" y="14"/>
                  </a:cubicBezTo>
                  <a:moveTo>
                    <a:pt x="99" y="0"/>
                  </a:moveTo>
                  <a:cubicBezTo>
                    <a:pt x="96" y="1"/>
                    <a:pt x="93" y="1"/>
                    <a:pt x="89" y="1"/>
                  </a:cubicBezTo>
                  <a:cubicBezTo>
                    <a:pt x="86" y="3"/>
                    <a:pt x="82" y="5"/>
                    <a:pt x="79" y="7"/>
                  </a:cubicBezTo>
                  <a:cubicBezTo>
                    <a:pt x="78" y="7"/>
                    <a:pt x="77" y="8"/>
                    <a:pt x="78" y="9"/>
                  </a:cubicBezTo>
                  <a:cubicBezTo>
                    <a:pt x="78" y="10"/>
                    <a:pt x="79" y="11"/>
                    <a:pt x="80" y="11"/>
                  </a:cubicBezTo>
                  <a:cubicBezTo>
                    <a:pt x="80" y="10"/>
                    <a:pt x="80" y="10"/>
                    <a:pt x="80" y="10"/>
                  </a:cubicBezTo>
                  <a:cubicBezTo>
                    <a:pt x="87" y="7"/>
                    <a:pt x="93" y="4"/>
                    <a:pt x="98" y="1"/>
                  </a:cubicBezTo>
                  <a:cubicBezTo>
                    <a:pt x="99" y="1"/>
                    <a:pt x="99" y="1"/>
                    <a:pt x="99" y="0"/>
                  </a:cubicBezTo>
                </a:path>
              </a:pathLst>
            </a:custGeom>
            <a:solidFill>
              <a:schemeClr val="accent4">
                <a:lumMod val="75000"/>
              </a:schemeClr>
            </a:solidFill>
            <a:ln>
              <a:noFill/>
            </a:ln>
          </p:spPr>
          <p: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zh-CN" altLang="en-US" sz="3600" b="0" i="0" u="none" strike="noStrike" kern="1200" cap="none" spc="0" normalizeH="0" baseline="0" noProof="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
          <p:nvSpPr>
            <p:cNvPr id="466" name="Freeform 415"/>
            <p:cNvSpPr/>
            <p:nvPr/>
          </p:nvSpPr>
          <p:spPr bwMode="auto">
            <a:xfrm>
              <a:off x="2714911" y="5335666"/>
              <a:ext cx="305777" cy="355513"/>
            </a:xfrm>
            <a:custGeom>
              <a:avLst/>
              <a:gdLst>
                <a:gd name="T0" fmla="*/ 29 w 161"/>
                <a:gd name="T1" fmla="*/ 51 h 186"/>
                <a:gd name="T2" fmla="*/ 119 w 161"/>
                <a:gd name="T3" fmla="*/ 38 h 186"/>
                <a:gd name="T4" fmla="*/ 143 w 161"/>
                <a:gd name="T5" fmla="*/ 79 h 186"/>
                <a:gd name="T6" fmla="*/ 105 w 161"/>
                <a:gd name="T7" fmla="*/ 161 h 186"/>
                <a:gd name="T8" fmla="*/ 18 w 161"/>
                <a:gd name="T9" fmla="*/ 144 h 186"/>
                <a:gd name="T10" fmla="*/ 29 w 161"/>
                <a:gd name="T11" fmla="*/ 51 h 186"/>
                <a:gd name="T12" fmla="*/ 28 w 161"/>
                <a:gd name="T13" fmla="*/ 53 h 186"/>
                <a:gd name="T14" fmla="*/ 29 w 161"/>
                <a:gd name="T15" fmla="*/ 169 h 186"/>
                <a:gd name="T16" fmla="*/ 99 w 161"/>
                <a:gd name="T17" fmla="*/ 165 h 186"/>
                <a:gd name="T18" fmla="*/ 140 w 161"/>
                <a:gd name="T19" fmla="*/ 127 h 186"/>
                <a:gd name="T20" fmla="*/ 99 w 161"/>
                <a:gd name="T21" fmla="*/ 21 h 186"/>
                <a:gd name="T22" fmla="*/ 46 w 161"/>
                <a:gd name="T23" fmla="*/ 21 h 186"/>
                <a:gd name="T24" fmla="*/ 28 w 161"/>
                <a:gd name="T25" fmla="*/ 53 h 186"/>
                <a:gd name="T26" fmla="*/ 29 w 161"/>
                <a:gd name="T27" fmla="*/ 51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61" h="186">
                  <a:moveTo>
                    <a:pt x="29" y="51"/>
                  </a:moveTo>
                  <a:cubicBezTo>
                    <a:pt x="46" y="0"/>
                    <a:pt x="89" y="10"/>
                    <a:pt x="119" y="38"/>
                  </a:cubicBezTo>
                  <a:cubicBezTo>
                    <a:pt x="131" y="49"/>
                    <a:pt x="139" y="64"/>
                    <a:pt x="143" y="79"/>
                  </a:cubicBezTo>
                  <a:cubicBezTo>
                    <a:pt x="152" y="113"/>
                    <a:pt x="134" y="144"/>
                    <a:pt x="105" y="161"/>
                  </a:cubicBezTo>
                  <a:cubicBezTo>
                    <a:pt x="75" y="179"/>
                    <a:pt x="29" y="185"/>
                    <a:pt x="18" y="144"/>
                  </a:cubicBezTo>
                  <a:cubicBezTo>
                    <a:pt x="10" y="114"/>
                    <a:pt x="21" y="79"/>
                    <a:pt x="29" y="51"/>
                  </a:cubicBezTo>
                  <a:cubicBezTo>
                    <a:pt x="29" y="51"/>
                    <a:pt x="28" y="52"/>
                    <a:pt x="28" y="53"/>
                  </a:cubicBezTo>
                  <a:cubicBezTo>
                    <a:pt x="18" y="86"/>
                    <a:pt x="0" y="141"/>
                    <a:pt x="29" y="169"/>
                  </a:cubicBezTo>
                  <a:cubicBezTo>
                    <a:pt x="47" y="186"/>
                    <a:pt x="80" y="174"/>
                    <a:pt x="99" y="165"/>
                  </a:cubicBezTo>
                  <a:cubicBezTo>
                    <a:pt x="117" y="157"/>
                    <a:pt x="131" y="144"/>
                    <a:pt x="140" y="127"/>
                  </a:cubicBezTo>
                  <a:cubicBezTo>
                    <a:pt x="161" y="88"/>
                    <a:pt x="134" y="40"/>
                    <a:pt x="99" y="21"/>
                  </a:cubicBezTo>
                  <a:cubicBezTo>
                    <a:pt x="82" y="11"/>
                    <a:pt x="62" y="7"/>
                    <a:pt x="46" y="21"/>
                  </a:cubicBezTo>
                  <a:cubicBezTo>
                    <a:pt x="36" y="28"/>
                    <a:pt x="32" y="42"/>
                    <a:pt x="28" y="53"/>
                  </a:cubicBezTo>
                  <a:cubicBezTo>
                    <a:pt x="28" y="53"/>
                    <a:pt x="29" y="52"/>
                    <a:pt x="29" y="51"/>
                  </a:cubicBezTo>
                  <a:close/>
                </a:path>
              </a:pathLst>
            </a:custGeom>
            <a:solidFill>
              <a:schemeClr val="accent4">
                <a:lumMod val="75000"/>
              </a:schemeClr>
            </a:solidFill>
            <a:ln>
              <a:noFill/>
            </a:ln>
          </p:spPr>
          <p: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zh-CN" altLang="en-US" sz="3600" b="0" i="0" u="none" strike="noStrike" kern="1200" cap="none" spc="0" normalizeH="0" baseline="0" noProof="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grpSp>
      <p:pic>
        <p:nvPicPr>
          <p:cNvPr id="5" name="图片 4" descr="dabcd06a6544a19734e2cd66cdc765b5"/>
          <p:cNvPicPr>
            <a:picLocks noChangeAspect="1"/>
          </p:cNvPicPr>
          <p:nvPr/>
        </p:nvPicPr>
        <p:blipFill>
          <a:blip r:embed="rId13"/>
          <a:stretch>
            <a:fillRect/>
          </a:stretch>
        </p:blipFill>
        <p:spPr>
          <a:xfrm>
            <a:off x="1088390" y="2875280"/>
            <a:ext cx="3167380" cy="374523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0-#ppt_w/2"/>
                                          </p:val>
                                        </p:tav>
                                        <p:tav tm="100000">
                                          <p:val>
                                            <p:strVal val="#ppt_x"/>
                                          </p:val>
                                        </p:tav>
                                      </p:tavLst>
                                    </p:anim>
                                    <p:anim calcmode="lin" valueType="num">
                                      <p:cBhvr additive="base">
                                        <p:cTn id="8" dur="500" fill="hold"/>
                                        <p:tgtEl>
                                          <p:spTgt spid="4"/>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5" presetClass="entr" presetSubtype="10" fill="hold" nodeType="after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checkerboard(across)">
                                      <p:cBhvr>
                                        <p:cTn id="12" dur="500"/>
                                        <p:tgtEl>
                                          <p:spTgt spid="2"/>
                                        </p:tgtEl>
                                      </p:cBhvr>
                                    </p:animEffect>
                                  </p:childTnLst>
                                </p:cTn>
                              </p:par>
                            </p:childTnLst>
                          </p:cTn>
                        </p:par>
                        <p:par>
                          <p:cTn id="13" fill="hold">
                            <p:stCondLst>
                              <p:cond delay="1000"/>
                            </p:stCondLst>
                            <p:childTnLst>
                              <p:par>
                                <p:cTn id="14" presetID="47" presetClass="entr" presetSubtype="0" fill="hold" nodeType="after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fade">
                                      <p:cBhvr>
                                        <p:cTn id="16" dur="1000"/>
                                        <p:tgtEl>
                                          <p:spTgt spid="5"/>
                                        </p:tgtEl>
                                      </p:cBhvr>
                                    </p:animEffect>
                                    <p:anim calcmode="lin" valueType="num">
                                      <p:cBhvr>
                                        <p:cTn id="17" dur="1000" fill="hold"/>
                                        <p:tgtEl>
                                          <p:spTgt spid="5"/>
                                        </p:tgtEl>
                                        <p:attrNameLst>
                                          <p:attrName>ppt_x</p:attrName>
                                        </p:attrNameLst>
                                      </p:cBhvr>
                                      <p:tavLst>
                                        <p:tav tm="0">
                                          <p:val>
                                            <p:strVal val="#ppt_x"/>
                                          </p:val>
                                        </p:tav>
                                        <p:tav tm="100000">
                                          <p:val>
                                            <p:strVal val="#ppt_x"/>
                                          </p:val>
                                        </p:tav>
                                      </p:tavLst>
                                    </p:anim>
                                    <p:anim calcmode="lin" valueType="num">
                                      <p:cBhvr>
                                        <p:cTn id="18"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6" presetClass="entr" presetSubtype="0" fill="hold" nodeType="clickEffect">
                                  <p:stCondLst>
                                    <p:cond delay="0"/>
                                  </p:stCondLst>
                                  <p:childTnLst>
                                    <p:set>
                                      <p:cBhvr>
                                        <p:cTn id="22" dur="1" fill="hold">
                                          <p:stCondLst>
                                            <p:cond delay="0"/>
                                          </p:stCondLst>
                                        </p:cTn>
                                        <p:tgtEl>
                                          <p:spTgt spid="7170"/>
                                        </p:tgtEl>
                                        <p:attrNameLst>
                                          <p:attrName>style.visibility</p:attrName>
                                        </p:attrNameLst>
                                      </p:cBhvr>
                                      <p:to>
                                        <p:strVal val="visible"/>
                                      </p:to>
                                    </p:set>
                                    <p:animEffect transition="in" filter="wipe(down)">
                                      <p:cBhvr>
                                        <p:cTn id="23" dur="580">
                                          <p:stCondLst>
                                            <p:cond delay="0"/>
                                          </p:stCondLst>
                                        </p:cTn>
                                        <p:tgtEl>
                                          <p:spTgt spid="7170"/>
                                        </p:tgtEl>
                                      </p:cBhvr>
                                    </p:animEffect>
                                    <p:anim calcmode="lin" valueType="num">
                                      <p:cBhvr>
                                        <p:cTn id="24" dur="1822" tmFilter="0,0; 0.14,0.36; 0.43,0.73; 0.71,0.91; 1.0,1.0">
                                          <p:stCondLst>
                                            <p:cond delay="0"/>
                                          </p:stCondLst>
                                        </p:cTn>
                                        <p:tgtEl>
                                          <p:spTgt spid="7170"/>
                                        </p:tgtEl>
                                        <p:attrNameLst>
                                          <p:attrName>ppt_x</p:attrName>
                                        </p:attrNameLst>
                                      </p:cBhvr>
                                      <p:tavLst>
                                        <p:tav tm="0">
                                          <p:val>
                                            <p:strVal val="#ppt_x-0.25"/>
                                          </p:val>
                                        </p:tav>
                                        <p:tav tm="100000">
                                          <p:val>
                                            <p:strVal val="#ppt_x"/>
                                          </p:val>
                                        </p:tav>
                                      </p:tavLst>
                                    </p:anim>
                                    <p:anim calcmode="lin" valueType="num">
                                      <p:cBhvr>
                                        <p:cTn id="25" dur="664" tmFilter="0.0,0.0; 0.25,0.07; 0.50,0.2; 0.75,0.467; 1.0,1.0">
                                          <p:stCondLst>
                                            <p:cond delay="0"/>
                                          </p:stCondLst>
                                        </p:cTn>
                                        <p:tgtEl>
                                          <p:spTgt spid="7170"/>
                                        </p:tgtEl>
                                        <p:attrNameLst>
                                          <p:attrName>ppt_y</p:attrName>
                                        </p:attrNameLst>
                                      </p:cBhvr>
                                      <p:tavLst>
                                        <p:tav tm="0" fmla="#ppt_y-sin(pi*$)/3">
                                          <p:val>
                                            <p:fltVal val="0.5"/>
                                          </p:val>
                                        </p:tav>
                                        <p:tav tm="100000">
                                          <p:val>
                                            <p:fltVal val="1"/>
                                          </p:val>
                                        </p:tav>
                                      </p:tavLst>
                                    </p:anim>
                                    <p:anim calcmode="lin" valueType="num">
                                      <p:cBhvr>
                                        <p:cTn id="26" dur="664" tmFilter="0, 0; 0.125,0.2665; 0.25,0.4; 0.375,0.465; 0.5,0.5;  0.625,0.535; 0.75,0.6; 0.875,0.7335; 1,1">
                                          <p:stCondLst>
                                            <p:cond delay="664"/>
                                          </p:stCondLst>
                                        </p:cTn>
                                        <p:tgtEl>
                                          <p:spTgt spid="7170"/>
                                        </p:tgtEl>
                                        <p:attrNameLst>
                                          <p:attrName>ppt_y</p:attrName>
                                        </p:attrNameLst>
                                      </p:cBhvr>
                                      <p:tavLst>
                                        <p:tav tm="0" fmla="#ppt_y-sin(pi*$)/9">
                                          <p:val>
                                            <p:fltVal val="0"/>
                                          </p:val>
                                        </p:tav>
                                        <p:tav tm="100000">
                                          <p:val>
                                            <p:fltVal val="1"/>
                                          </p:val>
                                        </p:tav>
                                      </p:tavLst>
                                    </p:anim>
                                    <p:anim calcmode="lin" valueType="num">
                                      <p:cBhvr>
                                        <p:cTn id="27" dur="332" tmFilter="0, 0; 0.125,0.2665; 0.25,0.4; 0.375,0.465; 0.5,0.5;  0.625,0.535; 0.75,0.6; 0.875,0.7335; 1,1">
                                          <p:stCondLst>
                                            <p:cond delay="1324"/>
                                          </p:stCondLst>
                                        </p:cTn>
                                        <p:tgtEl>
                                          <p:spTgt spid="7170"/>
                                        </p:tgtEl>
                                        <p:attrNameLst>
                                          <p:attrName>ppt_y</p:attrName>
                                        </p:attrNameLst>
                                      </p:cBhvr>
                                      <p:tavLst>
                                        <p:tav tm="0" fmla="#ppt_y-sin(pi*$)/27">
                                          <p:val>
                                            <p:fltVal val="0"/>
                                          </p:val>
                                        </p:tav>
                                        <p:tav tm="100000">
                                          <p:val>
                                            <p:fltVal val="1"/>
                                          </p:val>
                                        </p:tav>
                                      </p:tavLst>
                                    </p:anim>
                                    <p:anim calcmode="lin" valueType="num">
                                      <p:cBhvr>
                                        <p:cTn id="28" dur="164" tmFilter="0, 0; 0.125,0.2665; 0.25,0.4; 0.375,0.465; 0.5,0.5;  0.625,0.535; 0.75,0.6; 0.875,0.7335; 1,1">
                                          <p:stCondLst>
                                            <p:cond delay="1656"/>
                                          </p:stCondLst>
                                        </p:cTn>
                                        <p:tgtEl>
                                          <p:spTgt spid="7170"/>
                                        </p:tgtEl>
                                        <p:attrNameLst>
                                          <p:attrName>ppt_y</p:attrName>
                                        </p:attrNameLst>
                                      </p:cBhvr>
                                      <p:tavLst>
                                        <p:tav tm="0" fmla="#ppt_y-sin(pi*$)/81">
                                          <p:val>
                                            <p:fltVal val="0"/>
                                          </p:val>
                                        </p:tav>
                                        <p:tav tm="100000">
                                          <p:val>
                                            <p:fltVal val="1"/>
                                          </p:val>
                                        </p:tav>
                                      </p:tavLst>
                                    </p:anim>
                                    <p:animScale>
                                      <p:cBhvr>
                                        <p:cTn id="29" dur="26">
                                          <p:stCondLst>
                                            <p:cond delay="650"/>
                                          </p:stCondLst>
                                        </p:cTn>
                                        <p:tgtEl>
                                          <p:spTgt spid="7170"/>
                                        </p:tgtEl>
                                      </p:cBhvr>
                                      <p:to x="100000" y="60000"/>
                                    </p:animScale>
                                    <p:animScale>
                                      <p:cBhvr>
                                        <p:cTn id="30" dur="166" decel="50000">
                                          <p:stCondLst>
                                            <p:cond delay="676"/>
                                          </p:stCondLst>
                                        </p:cTn>
                                        <p:tgtEl>
                                          <p:spTgt spid="7170"/>
                                        </p:tgtEl>
                                      </p:cBhvr>
                                      <p:to x="100000" y="100000"/>
                                    </p:animScale>
                                    <p:animScale>
                                      <p:cBhvr>
                                        <p:cTn id="31" dur="26">
                                          <p:stCondLst>
                                            <p:cond delay="1312"/>
                                          </p:stCondLst>
                                        </p:cTn>
                                        <p:tgtEl>
                                          <p:spTgt spid="7170"/>
                                        </p:tgtEl>
                                      </p:cBhvr>
                                      <p:to x="100000" y="80000"/>
                                    </p:animScale>
                                    <p:animScale>
                                      <p:cBhvr>
                                        <p:cTn id="32" dur="166" decel="50000">
                                          <p:stCondLst>
                                            <p:cond delay="1338"/>
                                          </p:stCondLst>
                                        </p:cTn>
                                        <p:tgtEl>
                                          <p:spTgt spid="7170"/>
                                        </p:tgtEl>
                                      </p:cBhvr>
                                      <p:to x="100000" y="100000"/>
                                    </p:animScale>
                                    <p:animScale>
                                      <p:cBhvr>
                                        <p:cTn id="33" dur="26">
                                          <p:stCondLst>
                                            <p:cond delay="1642"/>
                                          </p:stCondLst>
                                        </p:cTn>
                                        <p:tgtEl>
                                          <p:spTgt spid="7170"/>
                                        </p:tgtEl>
                                      </p:cBhvr>
                                      <p:to x="100000" y="90000"/>
                                    </p:animScale>
                                    <p:animScale>
                                      <p:cBhvr>
                                        <p:cTn id="34" dur="166" decel="50000">
                                          <p:stCondLst>
                                            <p:cond delay="1668"/>
                                          </p:stCondLst>
                                        </p:cTn>
                                        <p:tgtEl>
                                          <p:spTgt spid="7170"/>
                                        </p:tgtEl>
                                      </p:cBhvr>
                                      <p:to x="100000" y="100000"/>
                                    </p:animScale>
                                    <p:animScale>
                                      <p:cBhvr>
                                        <p:cTn id="35" dur="26">
                                          <p:stCondLst>
                                            <p:cond delay="1808"/>
                                          </p:stCondLst>
                                        </p:cTn>
                                        <p:tgtEl>
                                          <p:spTgt spid="7170"/>
                                        </p:tgtEl>
                                      </p:cBhvr>
                                      <p:to x="100000" y="95000"/>
                                    </p:animScale>
                                    <p:animScale>
                                      <p:cBhvr>
                                        <p:cTn id="36" dur="166" decel="50000">
                                          <p:stCondLst>
                                            <p:cond delay="1834"/>
                                          </p:stCondLst>
                                        </p:cTn>
                                        <p:tgtEl>
                                          <p:spTgt spid="7170"/>
                                        </p:tgtEl>
                                      </p:cBhvr>
                                      <p:to x="100000" y="100000"/>
                                    </p:animScale>
                                  </p:childTnLst>
                                </p:cTn>
                              </p:par>
                              <p:par>
                                <p:cTn id="37" presetID="26" presetClass="entr" presetSubtype="0" fill="hold" nodeType="withEffect">
                                  <p:stCondLst>
                                    <p:cond delay="0"/>
                                  </p:stCondLst>
                                  <p:childTnLst>
                                    <p:set>
                                      <p:cBhvr>
                                        <p:cTn id="38" dur="1" fill="hold">
                                          <p:stCondLst>
                                            <p:cond delay="0"/>
                                          </p:stCondLst>
                                        </p:cTn>
                                        <p:tgtEl>
                                          <p:spTgt spid="2053"/>
                                        </p:tgtEl>
                                        <p:attrNameLst>
                                          <p:attrName>style.visibility</p:attrName>
                                        </p:attrNameLst>
                                      </p:cBhvr>
                                      <p:to>
                                        <p:strVal val="visible"/>
                                      </p:to>
                                    </p:set>
                                    <p:animEffect transition="in" filter="wipe(down)">
                                      <p:cBhvr>
                                        <p:cTn id="39" dur="580">
                                          <p:stCondLst>
                                            <p:cond delay="0"/>
                                          </p:stCondLst>
                                        </p:cTn>
                                        <p:tgtEl>
                                          <p:spTgt spid="2053"/>
                                        </p:tgtEl>
                                      </p:cBhvr>
                                    </p:animEffect>
                                    <p:anim calcmode="lin" valueType="num">
                                      <p:cBhvr>
                                        <p:cTn id="40" dur="1822" tmFilter="0,0; 0.14,0.36; 0.43,0.73; 0.71,0.91; 1.0,1.0">
                                          <p:stCondLst>
                                            <p:cond delay="0"/>
                                          </p:stCondLst>
                                        </p:cTn>
                                        <p:tgtEl>
                                          <p:spTgt spid="2053"/>
                                        </p:tgtEl>
                                        <p:attrNameLst>
                                          <p:attrName>ppt_x</p:attrName>
                                        </p:attrNameLst>
                                      </p:cBhvr>
                                      <p:tavLst>
                                        <p:tav tm="0">
                                          <p:val>
                                            <p:strVal val="#ppt_x-0.25"/>
                                          </p:val>
                                        </p:tav>
                                        <p:tav tm="100000">
                                          <p:val>
                                            <p:strVal val="#ppt_x"/>
                                          </p:val>
                                        </p:tav>
                                      </p:tavLst>
                                    </p:anim>
                                    <p:anim calcmode="lin" valueType="num">
                                      <p:cBhvr>
                                        <p:cTn id="41" dur="664" tmFilter="0.0,0.0; 0.25,0.07; 0.50,0.2; 0.75,0.467; 1.0,1.0">
                                          <p:stCondLst>
                                            <p:cond delay="0"/>
                                          </p:stCondLst>
                                        </p:cTn>
                                        <p:tgtEl>
                                          <p:spTgt spid="2053"/>
                                        </p:tgtEl>
                                        <p:attrNameLst>
                                          <p:attrName>ppt_y</p:attrName>
                                        </p:attrNameLst>
                                      </p:cBhvr>
                                      <p:tavLst>
                                        <p:tav tm="0" fmla="#ppt_y-sin(pi*$)/3">
                                          <p:val>
                                            <p:fltVal val="0.5"/>
                                          </p:val>
                                        </p:tav>
                                        <p:tav tm="100000">
                                          <p:val>
                                            <p:fltVal val="1"/>
                                          </p:val>
                                        </p:tav>
                                      </p:tavLst>
                                    </p:anim>
                                    <p:anim calcmode="lin" valueType="num">
                                      <p:cBhvr>
                                        <p:cTn id="42" dur="664" tmFilter="0, 0; 0.125,0.2665; 0.25,0.4; 0.375,0.465; 0.5,0.5;  0.625,0.535; 0.75,0.6; 0.875,0.7335; 1,1">
                                          <p:stCondLst>
                                            <p:cond delay="664"/>
                                          </p:stCondLst>
                                        </p:cTn>
                                        <p:tgtEl>
                                          <p:spTgt spid="2053"/>
                                        </p:tgtEl>
                                        <p:attrNameLst>
                                          <p:attrName>ppt_y</p:attrName>
                                        </p:attrNameLst>
                                      </p:cBhvr>
                                      <p:tavLst>
                                        <p:tav tm="0" fmla="#ppt_y-sin(pi*$)/9">
                                          <p:val>
                                            <p:fltVal val="0"/>
                                          </p:val>
                                        </p:tav>
                                        <p:tav tm="100000">
                                          <p:val>
                                            <p:fltVal val="1"/>
                                          </p:val>
                                        </p:tav>
                                      </p:tavLst>
                                    </p:anim>
                                    <p:anim calcmode="lin" valueType="num">
                                      <p:cBhvr>
                                        <p:cTn id="43" dur="332" tmFilter="0, 0; 0.125,0.2665; 0.25,0.4; 0.375,0.465; 0.5,0.5;  0.625,0.535; 0.75,0.6; 0.875,0.7335; 1,1">
                                          <p:stCondLst>
                                            <p:cond delay="1324"/>
                                          </p:stCondLst>
                                        </p:cTn>
                                        <p:tgtEl>
                                          <p:spTgt spid="2053"/>
                                        </p:tgtEl>
                                        <p:attrNameLst>
                                          <p:attrName>ppt_y</p:attrName>
                                        </p:attrNameLst>
                                      </p:cBhvr>
                                      <p:tavLst>
                                        <p:tav tm="0" fmla="#ppt_y-sin(pi*$)/27">
                                          <p:val>
                                            <p:fltVal val="0"/>
                                          </p:val>
                                        </p:tav>
                                        <p:tav tm="100000">
                                          <p:val>
                                            <p:fltVal val="1"/>
                                          </p:val>
                                        </p:tav>
                                      </p:tavLst>
                                    </p:anim>
                                    <p:anim calcmode="lin" valueType="num">
                                      <p:cBhvr>
                                        <p:cTn id="44" dur="164" tmFilter="0, 0; 0.125,0.2665; 0.25,0.4; 0.375,0.465; 0.5,0.5;  0.625,0.535; 0.75,0.6; 0.875,0.7335; 1,1">
                                          <p:stCondLst>
                                            <p:cond delay="1656"/>
                                          </p:stCondLst>
                                        </p:cTn>
                                        <p:tgtEl>
                                          <p:spTgt spid="2053"/>
                                        </p:tgtEl>
                                        <p:attrNameLst>
                                          <p:attrName>ppt_y</p:attrName>
                                        </p:attrNameLst>
                                      </p:cBhvr>
                                      <p:tavLst>
                                        <p:tav tm="0" fmla="#ppt_y-sin(pi*$)/81">
                                          <p:val>
                                            <p:fltVal val="0"/>
                                          </p:val>
                                        </p:tav>
                                        <p:tav tm="100000">
                                          <p:val>
                                            <p:fltVal val="1"/>
                                          </p:val>
                                        </p:tav>
                                      </p:tavLst>
                                    </p:anim>
                                    <p:animScale>
                                      <p:cBhvr>
                                        <p:cTn id="45" dur="26">
                                          <p:stCondLst>
                                            <p:cond delay="650"/>
                                          </p:stCondLst>
                                        </p:cTn>
                                        <p:tgtEl>
                                          <p:spTgt spid="2053"/>
                                        </p:tgtEl>
                                      </p:cBhvr>
                                      <p:to x="100000" y="60000"/>
                                    </p:animScale>
                                    <p:animScale>
                                      <p:cBhvr>
                                        <p:cTn id="46" dur="166" decel="50000">
                                          <p:stCondLst>
                                            <p:cond delay="676"/>
                                          </p:stCondLst>
                                        </p:cTn>
                                        <p:tgtEl>
                                          <p:spTgt spid="2053"/>
                                        </p:tgtEl>
                                      </p:cBhvr>
                                      <p:to x="100000" y="100000"/>
                                    </p:animScale>
                                    <p:animScale>
                                      <p:cBhvr>
                                        <p:cTn id="47" dur="26">
                                          <p:stCondLst>
                                            <p:cond delay="1312"/>
                                          </p:stCondLst>
                                        </p:cTn>
                                        <p:tgtEl>
                                          <p:spTgt spid="2053"/>
                                        </p:tgtEl>
                                      </p:cBhvr>
                                      <p:to x="100000" y="80000"/>
                                    </p:animScale>
                                    <p:animScale>
                                      <p:cBhvr>
                                        <p:cTn id="48" dur="166" decel="50000">
                                          <p:stCondLst>
                                            <p:cond delay="1338"/>
                                          </p:stCondLst>
                                        </p:cTn>
                                        <p:tgtEl>
                                          <p:spTgt spid="2053"/>
                                        </p:tgtEl>
                                      </p:cBhvr>
                                      <p:to x="100000" y="100000"/>
                                    </p:animScale>
                                    <p:animScale>
                                      <p:cBhvr>
                                        <p:cTn id="49" dur="26">
                                          <p:stCondLst>
                                            <p:cond delay="1642"/>
                                          </p:stCondLst>
                                        </p:cTn>
                                        <p:tgtEl>
                                          <p:spTgt spid="2053"/>
                                        </p:tgtEl>
                                      </p:cBhvr>
                                      <p:to x="100000" y="90000"/>
                                    </p:animScale>
                                    <p:animScale>
                                      <p:cBhvr>
                                        <p:cTn id="50" dur="166" decel="50000">
                                          <p:stCondLst>
                                            <p:cond delay="1668"/>
                                          </p:stCondLst>
                                        </p:cTn>
                                        <p:tgtEl>
                                          <p:spTgt spid="2053"/>
                                        </p:tgtEl>
                                      </p:cBhvr>
                                      <p:to x="100000" y="100000"/>
                                    </p:animScale>
                                    <p:animScale>
                                      <p:cBhvr>
                                        <p:cTn id="51" dur="26">
                                          <p:stCondLst>
                                            <p:cond delay="1808"/>
                                          </p:stCondLst>
                                        </p:cTn>
                                        <p:tgtEl>
                                          <p:spTgt spid="2053"/>
                                        </p:tgtEl>
                                      </p:cBhvr>
                                      <p:to x="100000" y="95000"/>
                                    </p:animScale>
                                    <p:animScale>
                                      <p:cBhvr>
                                        <p:cTn id="52" dur="166" decel="50000">
                                          <p:stCondLst>
                                            <p:cond delay="1834"/>
                                          </p:stCondLst>
                                        </p:cTn>
                                        <p:tgtEl>
                                          <p:spTgt spid="2053"/>
                                        </p:tgtEl>
                                      </p:cBhvr>
                                      <p:to x="100000" y="100000"/>
                                    </p:animScale>
                                  </p:childTnLst>
                                </p:cTn>
                              </p:par>
                              <p:par>
                                <p:cTn id="53" presetID="26" presetClass="entr" presetSubtype="0" fill="hold" grpId="1" nodeType="withEffect">
                                  <p:stCondLst>
                                    <p:cond delay="0"/>
                                  </p:stCondLst>
                                  <p:childTnLst>
                                    <p:set>
                                      <p:cBhvr>
                                        <p:cTn id="54" dur="1" fill="hold">
                                          <p:stCondLst>
                                            <p:cond delay="0"/>
                                          </p:stCondLst>
                                        </p:cTn>
                                        <p:tgtEl>
                                          <p:spTgt spid="7173"/>
                                        </p:tgtEl>
                                        <p:attrNameLst>
                                          <p:attrName>style.visibility</p:attrName>
                                        </p:attrNameLst>
                                      </p:cBhvr>
                                      <p:to>
                                        <p:strVal val="visible"/>
                                      </p:to>
                                    </p:set>
                                    <p:animEffect transition="in" filter="wipe(down)">
                                      <p:cBhvr>
                                        <p:cTn id="55" dur="580">
                                          <p:stCondLst>
                                            <p:cond delay="0"/>
                                          </p:stCondLst>
                                        </p:cTn>
                                        <p:tgtEl>
                                          <p:spTgt spid="7173"/>
                                        </p:tgtEl>
                                      </p:cBhvr>
                                    </p:animEffect>
                                    <p:anim calcmode="lin" valueType="num">
                                      <p:cBhvr>
                                        <p:cTn id="56" dur="1822" tmFilter="0,0; 0.14,0.36; 0.43,0.73; 0.71,0.91; 1.0,1.0">
                                          <p:stCondLst>
                                            <p:cond delay="0"/>
                                          </p:stCondLst>
                                        </p:cTn>
                                        <p:tgtEl>
                                          <p:spTgt spid="7173"/>
                                        </p:tgtEl>
                                        <p:attrNameLst>
                                          <p:attrName>ppt_x</p:attrName>
                                        </p:attrNameLst>
                                      </p:cBhvr>
                                      <p:tavLst>
                                        <p:tav tm="0">
                                          <p:val>
                                            <p:strVal val="#ppt_x-0.25"/>
                                          </p:val>
                                        </p:tav>
                                        <p:tav tm="100000">
                                          <p:val>
                                            <p:strVal val="#ppt_x"/>
                                          </p:val>
                                        </p:tav>
                                      </p:tavLst>
                                    </p:anim>
                                    <p:anim calcmode="lin" valueType="num">
                                      <p:cBhvr>
                                        <p:cTn id="57" dur="664" tmFilter="0.0,0.0; 0.25,0.07; 0.50,0.2; 0.75,0.467; 1.0,1.0">
                                          <p:stCondLst>
                                            <p:cond delay="0"/>
                                          </p:stCondLst>
                                        </p:cTn>
                                        <p:tgtEl>
                                          <p:spTgt spid="7173"/>
                                        </p:tgtEl>
                                        <p:attrNameLst>
                                          <p:attrName>ppt_y</p:attrName>
                                        </p:attrNameLst>
                                      </p:cBhvr>
                                      <p:tavLst>
                                        <p:tav tm="0" fmla="#ppt_y-sin(pi*$)/3">
                                          <p:val>
                                            <p:fltVal val="0.5"/>
                                          </p:val>
                                        </p:tav>
                                        <p:tav tm="100000">
                                          <p:val>
                                            <p:fltVal val="1"/>
                                          </p:val>
                                        </p:tav>
                                      </p:tavLst>
                                    </p:anim>
                                    <p:anim calcmode="lin" valueType="num">
                                      <p:cBhvr>
                                        <p:cTn id="58" dur="664" tmFilter="0, 0; 0.125,0.2665; 0.25,0.4; 0.375,0.465; 0.5,0.5;  0.625,0.535; 0.75,0.6; 0.875,0.7335; 1,1">
                                          <p:stCondLst>
                                            <p:cond delay="664"/>
                                          </p:stCondLst>
                                        </p:cTn>
                                        <p:tgtEl>
                                          <p:spTgt spid="7173"/>
                                        </p:tgtEl>
                                        <p:attrNameLst>
                                          <p:attrName>ppt_y</p:attrName>
                                        </p:attrNameLst>
                                      </p:cBhvr>
                                      <p:tavLst>
                                        <p:tav tm="0" fmla="#ppt_y-sin(pi*$)/9">
                                          <p:val>
                                            <p:fltVal val="0"/>
                                          </p:val>
                                        </p:tav>
                                        <p:tav tm="100000">
                                          <p:val>
                                            <p:fltVal val="1"/>
                                          </p:val>
                                        </p:tav>
                                      </p:tavLst>
                                    </p:anim>
                                    <p:anim calcmode="lin" valueType="num">
                                      <p:cBhvr>
                                        <p:cTn id="59" dur="332" tmFilter="0, 0; 0.125,0.2665; 0.25,0.4; 0.375,0.465; 0.5,0.5;  0.625,0.535; 0.75,0.6; 0.875,0.7335; 1,1">
                                          <p:stCondLst>
                                            <p:cond delay="1324"/>
                                          </p:stCondLst>
                                        </p:cTn>
                                        <p:tgtEl>
                                          <p:spTgt spid="7173"/>
                                        </p:tgtEl>
                                        <p:attrNameLst>
                                          <p:attrName>ppt_y</p:attrName>
                                        </p:attrNameLst>
                                      </p:cBhvr>
                                      <p:tavLst>
                                        <p:tav tm="0" fmla="#ppt_y-sin(pi*$)/27">
                                          <p:val>
                                            <p:fltVal val="0"/>
                                          </p:val>
                                        </p:tav>
                                        <p:tav tm="100000">
                                          <p:val>
                                            <p:fltVal val="1"/>
                                          </p:val>
                                        </p:tav>
                                      </p:tavLst>
                                    </p:anim>
                                    <p:anim calcmode="lin" valueType="num">
                                      <p:cBhvr>
                                        <p:cTn id="60" dur="164" tmFilter="0, 0; 0.125,0.2665; 0.25,0.4; 0.375,0.465; 0.5,0.5;  0.625,0.535; 0.75,0.6; 0.875,0.7335; 1,1">
                                          <p:stCondLst>
                                            <p:cond delay="1656"/>
                                          </p:stCondLst>
                                        </p:cTn>
                                        <p:tgtEl>
                                          <p:spTgt spid="7173"/>
                                        </p:tgtEl>
                                        <p:attrNameLst>
                                          <p:attrName>ppt_y</p:attrName>
                                        </p:attrNameLst>
                                      </p:cBhvr>
                                      <p:tavLst>
                                        <p:tav tm="0" fmla="#ppt_y-sin(pi*$)/81">
                                          <p:val>
                                            <p:fltVal val="0"/>
                                          </p:val>
                                        </p:tav>
                                        <p:tav tm="100000">
                                          <p:val>
                                            <p:fltVal val="1"/>
                                          </p:val>
                                        </p:tav>
                                      </p:tavLst>
                                    </p:anim>
                                    <p:animScale>
                                      <p:cBhvr>
                                        <p:cTn id="61" dur="26">
                                          <p:stCondLst>
                                            <p:cond delay="650"/>
                                          </p:stCondLst>
                                        </p:cTn>
                                        <p:tgtEl>
                                          <p:spTgt spid="7173"/>
                                        </p:tgtEl>
                                      </p:cBhvr>
                                      <p:to x="100000" y="60000"/>
                                    </p:animScale>
                                    <p:animScale>
                                      <p:cBhvr>
                                        <p:cTn id="62" dur="166" decel="50000">
                                          <p:stCondLst>
                                            <p:cond delay="676"/>
                                          </p:stCondLst>
                                        </p:cTn>
                                        <p:tgtEl>
                                          <p:spTgt spid="7173"/>
                                        </p:tgtEl>
                                      </p:cBhvr>
                                      <p:to x="100000" y="100000"/>
                                    </p:animScale>
                                    <p:animScale>
                                      <p:cBhvr>
                                        <p:cTn id="63" dur="26">
                                          <p:stCondLst>
                                            <p:cond delay="1312"/>
                                          </p:stCondLst>
                                        </p:cTn>
                                        <p:tgtEl>
                                          <p:spTgt spid="7173"/>
                                        </p:tgtEl>
                                      </p:cBhvr>
                                      <p:to x="100000" y="80000"/>
                                    </p:animScale>
                                    <p:animScale>
                                      <p:cBhvr>
                                        <p:cTn id="64" dur="166" decel="50000">
                                          <p:stCondLst>
                                            <p:cond delay="1338"/>
                                          </p:stCondLst>
                                        </p:cTn>
                                        <p:tgtEl>
                                          <p:spTgt spid="7173"/>
                                        </p:tgtEl>
                                      </p:cBhvr>
                                      <p:to x="100000" y="100000"/>
                                    </p:animScale>
                                    <p:animScale>
                                      <p:cBhvr>
                                        <p:cTn id="65" dur="26">
                                          <p:stCondLst>
                                            <p:cond delay="1642"/>
                                          </p:stCondLst>
                                        </p:cTn>
                                        <p:tgtEl>
                                          <p:spTgt spid="7173"/>
                                        </p:tgtEl>
                                      </p:cBhvr>
                                      <p:to x="100000" y="90000"/>
                                    </p:animScale>
                                    <p:animScale>
                                      <p:cBhvr>
                                        <p:cTn id="66" dur="166" decel="50000">
                                          <p:stCondLst>
                                            <p:cond delay="1668"/>
                                          </p:stCondLst>
                                        </p:cTn>
                                        <p:tgtEl>
                                          <p:spTgt spid="7173"/>
                                        </p:tgtEl>
                                      </p:cBhvr>
                                      <p:to x="100000" y="100000"/>
                                    </p:animScale>
                                    <p:animScale>
                                      <p:cBhvr>
                                        <p:cTn id="67" dur="26">
                                          <p:stCondLst>
                                            <p:cond delay="1808"/>
                                          </p:stCondLst>
                                        </p:cTn>
                                        <p:tgtEl>
                                          <p:spTgt spid="7173"/>
                                        </p:tgtEl>
                                      </p:cBhvr>
                                      <p:to x="100000" y="95000"/>
                                    </p:animScale>
                                    <p:animScale>
                                      <p:cBhvr>
                                        <p:cTn id="68" dur="166" decel="50000">
                                          <p:stCondLst>
                                            <p:cond delay="1834"/>
                                          </p:stCondLst>
                                        </p:cTn>
                                        <p:tgtEl>
                                          <p:spTgt spid="7173"/>
                                        </p:tgtEl>
                                      </p:cBhvr>
                                      <p:to x="100000" y="100000"/>
                                    </p:animScale>
                                  </p:childTnLst>
                                </p:cTn>
                              </p:par>
                            </p:childTnLst>
                          </p:cTn>
                        </p:par>
                      </p:childTnLst>
                    </p:cTn>
                  </p:par>
                  <p:par>
                    <p:cTn id="69" fill="hold">
                      <p:stCondLst>
                        <p:cond delay="indefinite"/>
                      </p:stCondLst>
                      <p:childTnLst>
                        <p:par>
                          <p:cTn id="70" fill="hold">
                            <p:stCondLst>
                              <p:cond delay="0"/>
                            </p:stCondLst>
                            <p:childTnLst>
                              <p:par>
                                <p:cTn id="71" presetID="26" presetClass="entr" presetSubtype="0" fill="hold" nodeType="clickEffect">
                                  <p:stCondLst>
                                    <p:cond delay="0"/>
                                  </p:stCondLst>
                                  <p:childTnLst>
                                    <p:set>
                                      <p:cBhvr>
                                        <p:cTn id="72" dur="1" fill="hold">
                                          <p:stCondLst>
                                            <p:cond delay="0"/>
                                          </p:stCondLst>
                                        </p:cTn>
                                        <p:tgtEl>
                                          <p:spTgt spid="35"/>
                                        </p:tgtEl>
                                        <p:attrNameLst>
                                          <p:attrName>style.visibility</p:attrName>
                                        </p:attrNameLst>
                                      </p:cBhvr>
                                      <p:to>
                                        <p:strVal val="visible"/>
                                      </p:to>
                                    </p:set>
                                    <p:animEffect transition="in" filter="wipe(down)">
                                      <p:cBhvr>
                                        <p:cTn id="73" dur="580">
                                          <p:stCondLst>
                                            <p:cond delay="0"/>
                                          </p:stCondLst>
                                        </p:cTn>
                                        <p:tgtEl>
                                          <p:spTgt spid="35"/>
                                        </p:tgtEl>
                                      </p:cBhvr>
                                    </p:animEffect>
                                    <p:anim calcmode="lin" valueType="num">
                                      <p:cBhvr>
                                        <p:cTn id="74" dur="1822" tmFilter="0,0; 0.14,0.36; 0.43,0.73; 0.71,0.91; 1.0,1.0">
                                          <p:stCondLst>
                                            <p:cond delay="0"/>
                                          </p:stCondLst>
                                        </p:cTn>
                                        <p:tgtEl>
                                          <p:spTgt spid="35"/>
                                        </p:tgtEl>
                                        <p:attrNameLst>
                                          <p:attrName>ppt_x</p:attrName>
                                        </p:attrNameLst>
                                      </p:cBhvr>
                                      <p:tavLst>
                                        <p:tav tm="0">
                                          <p:val>
                                            <p:strVal val="#ppt_x-0.25"/>
                                          </p:val>
                                        </p:tav>
                                        <p:tav tm="100000">
                                          <p:val>
                                            <p:strVal val="#ppt_x"/>
                                          </p:val>
                                        </p:tav>
                                      </p:tavLst>
                                    </p:anim>
                                    <p:anim calcmode="lin" valueType="num">
                                      <p:cBhvr>
                                        <p:cTn id="75" dur="664" tmFilter="0.0,0.0; 0.25,0.07; 0.50,0.2; 0.75,0.467; 1.0,1.0">
                                          <p:stCondLst>
                                            <p:cond delay="0"/>
                                          </p:stCondLst>
                                        </p:cTn>
                                        <p:tgtEl>
                                          <p:spTgt spid="35"/>
                                        </p:tgtEl>
                                        <p:attrNameLst>
                                          <p:attrName>ppt_y</p:attrName>
                                        </p:attrNameLst>
                                      </p:cBhvr>
                                      <p:tavLst>
                                        <p:tav tm="0" fmla="#ppt_y-sin(pi*$)/3">
                                          <p:val>
                                            <p:fltVal val="0.5"/>
                                          </p:val>
                                        </p:tav>
                                        <p:tav tm="100000">
                                          <p:val>
                                            <p:fltVal val="1"/>
                                          </p:val>
                                        </p:tav>
                                      </p:tavLst>
                                    </p:anim>
                                    <p:anim calcmode="lin" valueType="num">
                                      <p:cBhvr>
                                        <p:cTn id="76" dur="664" tmFilter="0, 0; 0.125,0.2665; 0.25,0.4; 0.375,0.465; 0.5,0.5;  0.625,0.535; 0.75,0.6; 0.875,0.7335; 1,1">
                                          <p:stCondLst>
                                            <p:cond delay="664"/>
                                          </p:stCondLst>
                                        </p:cTn>
                                        <p:tgtEl>
                                          <p:spTgt spid="35"/>
                                        </p:tgtEl>
                                        <p:attrNameLst>
                                          <p:attrName>ppt_y</p:attrName>
                                        </p:attrNameLst>
                                      </p:cBhvr>
                                      <p:tavLst>
                                        <p:tav tm="0" fmla="#ppt_y-sin(pi*$)/9">
                                          <p:val>
                                            <p:fltVal val="0"/>
                                          </p:val>
                                        </p:tav>
                                        <p:tav tm="100000">
                                          <p:val>
                                            <p:fltVal val="1"/>
                                          </p:val>
                                        </p:tav>
                                      </p:tavLst>
                                    </p:anim>
                                    <p:anim calcmode="lin" valueType="num">
                                      <p:cBhvr>
                                        <p:cTn id="77" dur="332" tmFilter="0, 0; 0.125,0.2665; 0.25,0.4; 0.375,0.465; 0.5,0.5;  0.625,0.535; 0.75,0.6; 0.875,0.7335; 1,1">
                                          <p:stCondLst>
                                            <p:cond delay="1324"/>
                                          </p:stCondLst>
                                        </p:cTn>
                                        <p:tgtEl>
                                          <p:spTgt spid="35"/>
                                        </p:tgtEl>
                                        <p:attrNameLst>
                                          <p:attrName>ppt_y</p:attrName>
                                        </p:attrNameLst>
                                      </p:cBhvr>
                                      <p:tavLst>
                                        <p:tav tm="0" fmla="#ppt_y-sin(pi*$)/27">
                                          <p:val>
                                            <p:fltVal val="0"/>
                                          </p:val>
                                        </p:tav>
                                        <p:tav tm="100000">
                                          <p:val>
                                            <p:fltVal val="1"/>
                                          </p:val>
                                        </p:tav>
                                      </p:tavLst>
                                    </p:anim>
                                    <p:anim calcmode="lin" valueType="num">
                                      <p:cBhvr>
                                        <p:cTn id="78" dur="164" tmFilter="0, 0; 0.125,0.2665; 0.25,0.4; 0.375,0.465; 0.5,0.5;  0.625,0.535; 0.75,0.6; 0.875,0.7335; 1,1">
                                          <p:stCondLst>
                                            <p:cond delay="1656"/>
                                          </p:stCondLst>
                                        </p:cTn>
                                        <p:tgtEl>
                                          <p:spTgt spid="35"/>
                                        </p:tgtEl>
                                        <p:attrNameLst>
                                          <p:attrName>ppt_y</p:attrName>
                                        </p:attrNameLst>
                                      </p:cBhvr>
                                      <p:tavLst>
                                        <p:tav tm="0" fmla="#ppt_y-sin(pi*$)/81">
                                          <p:val>
                                            <p:fltVal val="0"/>
                                          </p:val>
                                        </p:tav>
                                        <p:tav tm="100000">
                                          <p:val>
                                            <p:fltVal val="1"/>
                                          </p:val>
                                        </p:tav>
                                      </p:tavLst>
                                    </p:anim>
                                    <p:animScale>
                                      <p:cBhvr>
                                        <p:cTn id="79" dur="26">
                                          <p:stCondLst>
                                            <p:cond delay="650"/>
                                          </p:stCondLst>
                                        </p:cTn>
                                        <p:tgtEl>
                                          <p:spTgt spid="35"/>
                                        </p:tgtEl>
                                      </p:cBhvr>
                                      <p:to x="100000" y="60000"/>
                                    </p:animScale>
                                    <p:animScale>
                                      <p:cBhvr>
                                        <p:cTn id="80" dur="166" decel="50000">
                                          <p:stCondLst>
                                            <p:cond delay="676"/>
                                          </p:stCondLst>
                                        </p:cTn>
                                        <p:tgtEl>
                                          <p:spTgt spid="35"/>
                                        </p:tgtEl>
                                      </p:cBhvr>
                                      <p:to x="100000" y="100000"/>
                                    </p:animScale>
                                    <p:animScale>
                                      <p:cBhvr>
                                        <p:cTn id="81" dur="26">
                                          <p:stCondLst>
                                            <p:cond delay="1312"/>
                                          </p:stCondLst>
                                        </p:cTn>
                                        <p:tgtEl>
                                          <p:spTgt spid="35"/>
                                        </p:tgtEl>
                                      </p:cBhvr>
                                      <p:to x="100000" y="80000"/>
                                    </p:animScale>
                                    <p:animScale>
                                      <p:cBhvr>
                                        <p:cTn id="82" dur="166" decel="50000">
                                          <p:stCondLst>
                                            <p:cond delay="1338"/>
                                          </p:stCondLst>
                                        </p:cTn>
                                        <p:tgtEl>
                                          <p:spTgt spid="35"/>
                                        </p:tgtEl>
                                      </p:cBhvr>
                                      <p:to x="100000" y="100000"/>
                                    </p:animScale>
                                    <p:animScale>
                                      <p:cBhvr>
                                        <p:cTn id="83" dur="26">
                                          <p:stCondLst>
                                            <p:cond delay="1642"/>
                                          </p:stCondLst>
                                        </p:cTn>
                                        <p:tgtEl>
                                          <p:spTgt spid="35"/>
                                        </p:tgtEl>
                                      </p:cBhvr>
                                      <p:to x="100000" y="90000"/>
                                    </p:animScale>
                                    <p:animScale>
                                      <p:cBhvr>
                                        <p:cTn id="84" dur="166" decel="50000">
                                          <p:stCondLst>
                                            <p:cond delay="1668"/>
                                          </p:stCondLst>
                                        </p:cTn>
                                        <p:tgtEl>
                                          <p:spTgt spid="35"/>
                                        </p:tgtEl>
                                      </p:cBhvr>
                                      <p:to x="100000" y="100000"/>
                                    </p:animScale>
                                    <p:animScale>
                                      <p:cBhvr>
                                        <p:cTn id="85" dur="26">
                                          <p:stCondLst>
                                            <p:cond delay="1808"/>
                                          </p:stCondLst>
                                        </p:cTn>
                                        <p:tgtEl>
                                          <p:spTgt spid="35"/>
                                        </p:tgtEl>
                                      </p:cBhvr>
                                      <p:to x="100000" y="95000"/>
                                    </p:animScale>
                                    <p:animScale>
                                      <p:cBhvr>
                                        <p:cTn id="86" dur="166" decel="50000">
                                          <p:stCondLst>
                                            <p:cond delay="1834"/>
                                          </p:stCondLst>
                                        </p:cTn>
                                        <p:tgtEl>
                                          <p:spTgt spid="35"/>
                                        </p:tgtEl>
                                      </p:cBhvr>
                                      <p:to x="100000" y="100000"/>
                                    </p:animScale>
                                  </p:childTnLst>
                                </p:cTn>
                              </p:par>
                              <p:par>
                                <p:cTn id="87" presetID="26" presetClass="entr" presetSubtype="0" fill="hold" nodeType="withEffect">
                                  <p:stCondLst>
                                    <p:cond delay="0"/>
                                  </p:stCondLst>
                                  <p:childTnLst>
                                    <p:set>
                                      <p:cBhvr>
                                        <p:cTn id="88" dur="1" fill="hold">
                                          <p:stCondLst>
                                            <p:cond delay="0"/>
                                          </p:stCondLst>
                                        </p:cTn>
                                        <p:tgtEl>
                                          <p:spTgt spid="7180"/>
                                        </p:tgtEl>
                                        <p:attrNameLst>
                                          <p:attrName>style.visibility</p:attrName>
                                        </p:attrNameLst>
                                      </p:cBhvr>
                                      <p:to>
                                        <p:strVal val="visible"/>
                                      </p:to>
                                    </p:set>
                                    <p:animEffect transition="in" filter="wipe(down)">
                                      <p:cBhvr>
                                        <p:cTn id="89" dur="580">
                                          <p:stCondLst>
                                            <p:cond delay="0"/>
                                          </p:stCondLst>
                                        </p:cTn>
                                        <p:tgtEl>
                                          <p:spTgt spid="7180"/>
                                        </p:tgtEl>
                                      </p:cBhvr>
                                    </p:animEffect>
                                    <p:anim calcmode="lin" valueType="num">
                                      <p:cBhvr>
                                        <p:cTn id="90" dur="1822" tmFilter="0,0; 0.14,0.36; 0.43,0.73; 0.71,0.91; 1.0,1.0">
                                          <p:stCondLst>
                                            <p:cond delay="0"/>
                                          </p:stCondLst>
                                        </p:cTn>
                                        <p:tgtEl>
                                          <p:spTgt spid="7180"/>
                                        </p:tgtEl>
                                        <p:attrNameLst>
                                          <p:attrName>ppt_x</p:attrName>
                                        </p:attrNameLst>
                                      </p:cBhvr>
                                      <p:tavLst>
                                        <p:tav tm="0">
                                          <p:val>
                                            <p:strVal val="#ppt_x-0.25"/>
                                          </p:val>
                                        </p:tav>
                                        <p:tav tm="100000">
                                          <p:val>
                                            <p:strVal val="#ppt_x"/>
                                          </p:val>
                                        </p:tav>
                                      </p:tavLst>
                                    </p:anim>
                                    <p:anim calcmode="lin" valueType="num">
                                      <p:cBhvr>
                                        <p:cTn id="91" dur="664" tmFilter="0.0,0.0; 0.25,0.07; 0.50,0.2; 0.75,0.467; 1.0,1.0">
                                          <p:stCondLst>
                                            <p:cond delay="0"/>
                                          </p:stCondLst>
                                        </p:cTn>
                                        <p:tgtEl>
                                          <p:spTgt spid="7180"/>
                                        </p:tgtEl>
                                        <p:attrNameLst>
                                          <p:attrName>ppt_y</p:attrName>
                                        </p:attrNameLst>
                                      </p:cBhvr>
                                      <p:tavLst>
                                        <p:tav tm="0" fmla="#ppt_y-sin(pi*$)/3">
                                          <p:val>
                                            <p:fltVal val="0.5"/>
                                          </p:val>
                                        </p:tav>
                                        <p:tav tm="100000">
                                          <p:val>
                                            <p:fltVal val="1"/>
                                          </p:val>
                                        </p:tav>
                                      </p:tavLst>
                                    </p:anim>
                                    <p:anim calcmode="lin" valueType="num">
                                      <p:cBhvr>
                                        <p:cTn id="92" dur="664" tmFilter="0, 0; 0.125,0.2665; 0.25,0.4; 0.375,0.465; 0.5,0.5;  0.625,0.535; 0.75,0.6; 0.875,0.7335; 1,1">
                                          <p:stCondLst>
                                            <p:cond delay="664"/>
                                          </p:stCondLst>
                                        </p:cTn>
                                        <p:tgtEl>
                                          <p:spTgt spid="7180"/>
                                        </p:tgtEl>
                                        <p:attrNameLst>
                                          <p:attrName>ppt_y</p:attrName>
                                        </p:attrNameLst>
                                      </p:cBhvr>
                                      <p:tavLst>
                                        <p:tav tm="0" fmla="#ppt_y-sin(pi*$)/9">
                                          <p:val>
                                            <p:fltVal val="0"/>
                                          </p:val>
                                        </p:tav>
                                        <p:tav tm="100000">
                                          <p:val>
                                            <p:fltVal val="1"/>
                                          </p:val>
                                        </p:tav>
                                      </p:tavLst>
                                    </p:anim>
                                    <p:anim calcmode="lin" valueType="num">
                                      <p:cBhvr>
                                        <p:cTn id="93" dur="332" tmFilter="0, 0; 0.125,0.2665; 0.25,0.4; 0.375,0.465; 0.5,0.5;  0.625,0.535; 0.75,0.6; 0.875,0.7335; 1,1">
                                          <p:stCondLst>
                                            <p:cond delay="1324"/>
                                          </p:stCondLst>
                                        </p:cTn>
                                        <p:tgtEl>
                                          <p:spTgt spid="7180"/>
                                        </p:tgtEl>
                                        <p:attrNameLst>
                                          <p:attrName>ppt_y</p:attrName>
                                        </p:attrNameLst>
                                      </p:cBhvr>
                                      <p:tavLst>
                                        <p:tav tm="0" fmla="#ppt_y-sin(pi*$)/27">
                                          <p:val>
                                            <p:fltVal val="0"/>
                                          </p:val>
                                        </p:tav>
                                        <p:tav tm="100000">
                                          <p:val>
                                            <p:fltVal val="1"/>
                                          </p:val>
                                        </p:tav>
                                      </p:tavLst>
                                    </p:anim>
                                    <p:anim calcmode="lin" valueType="num">
                                      <p:cBhvr>
                                        <p:cTn id="94" dur="164" tmFilter="0, 0; 0.125,0.2665; 0.25,0.4; 0.375,0.465; 0.5,0.5;  0.625,0.535; 0.75,0.6; 0.875,0.7335; 1,1">
                                          <p:stCondLst>
                                            <p:cond delay="1656"/>
                                          </p:stCondLst>
                                        </p:cTn>
                                        <p:tgtEl>
                                          <p:spTgt spid="7180"/>
                                        </p:tgtEl>
                                        <p:attrNameLst>
                                          <p:attrName>ppt_y</p:attrName>
                                        </p:attrNameLst>
                                      </p:cBhvr>
                                      <p:tavLst>
                                        <p:tav tm="0" fmla="#ppt_y-sin(pi*$)/81">
                                          <p:val>
                                            <p:fltVal val="0"/>
                                          </p:val>
                                        </p:tav>
                                        <p:tav tm="100000">
                                          <p:val>
                                            <p:fltVal val="1"/>
                                          </p:val>
                                        </p:tav>
                                      </p:tavLst>
                                    </p:anim>
                                    <p:animScale>
                                      <p:cBhvr>
                                        <p:cTn id="95" dur="26">
                                          <p:stCondLst>
                                            <p:cond delay="650"/>
                                          </p:stCondLst>
                                        </p:cTn>
                                        <p:tgtEl>
                                          <p:spTgt spid="7180"/>
                                        </p:tgtEl>
                                      </p:cBhvr>
                                      <p:to x="100000" y="60000"/>
                                    </p:animScale>
                                    <p:animScale>
                                      <p:cBhvr>
                                        <p:cTn id="96" dur="166" decel="50000">
                                          <p:stCondLst>
                                            <p:cond delay="676"/>
                                          </p:stCondLst>
                                        </p:cTn>
                                        <p:tgtEl>
                                          <p:spTgt spid="7180"/>
                                        </p:tgtEl>
                                      </p:cBhvr>
                                      <p:to x="100000" y="100000"/>
                                    </p:animScale>
                                    <p:animScale>
                                      <p:cBhvr>
                                        <p:cTn id="97" dur="26">
                                          <p:stCondLst>
                                            <p:cond delay="1312"/>
                                          </p:stCondLst>
                                        </p:cTn>
                                        <p:tgtEl>
                                          <p:spTgt spid="7180"/>
                                        </p:tgtEl>
                                      </p:cBhvr>
                                      <p:to x="100000" y="80000"/>
                                    </p:animScale>
                                    <p:animScale>
                                      <p:cBhvr>
                                        <p:cTn id="98" dur="166" decel="50000">
                                          <p:stCondLst>
                                            <p:cond delay="1338"/>
                                          </p:stCondLst>
                                        </p:cTn>
                                        <p:tgtEl>
                                          <p:spTgt spid="7180"/>
                                        </p:tgtEl>
                                      </p:cBhvr>
                                      <p:to x="100000" y="100000"/>
                                    </p:animScale>
                                    <p:animScale>
                                      <p:cBhvr>
                                        <p:cTn id="99" dur="26">
                                          <p:stCondLst>
                                            <p:cond delay="1642"/>
                                          </p:stCondLst>
                                        </p:cTn>
                                        <p:tgtEl>
                                          <p:spTgt spid="7180"/>
                                        </p:tgtEl>
                                      </p:cBhvr>
                                      <p:to x="100000" y="90000"/>
                                    </p:animScale>
                                    <p:animScale>
                                      <p:cBhvr>
                                        <p:cTn id="100" dur="166" decel="50000">
                                          <p:stCondLst>
                                            <p:cond delay="1668"/>
                                          </p:stCondLst>
                                        </p:cTn>
                                        <p:tgtEl>
                                          <p:spTgt spid="7180"/>
                                        </p:tgtEl>
                                      </p:cBhvr>
                                      <p:to x="100000" y="100000"/>
                                    </p:animScale>
                                    <p:animScale>
                                      <p:cBhvr>
                                        <p:cTn id="101" dur="26">
                                          <p:stCondLst>
                                            <p:cond delay="1808"/>
                                          </p:stCondLst>
                                        </p:cTn>
                                        <p:tgtEl>
                                          <p:spTgt spid="7180"/>
                                        </p:tgtEl>
                                      </p:cBhvr>
                                      <p:to x="100000" y="95000"/>
                                    </p:animScale>
                                    <p:animScale>
                                      <p:cBhvr>
                                        <p:cTn id="102" dur="166" decel="50000">
                                          <p:stCondLst>
                                            <p:cond delay="1834"/>
                                          </p:stCondLst>
                                        </p:cTn>
                                        <p:tgtEl>
                                          <p:spTgt spid="7180"/>
                                        </p:tgtEl>
                                      </p:cBhvr>
                                      <p:to x="100000" y="100000"/>
                                    </p:animScale>
                                  </p:childTnLst>
                                </p:cTn>
                              </p:par>
                              <p:par>
                                <p:cTn id="103" presetID="26" presetClass="entr" presetSubtype="0" fill="hold" grpId="1" nodeType="withEffect">
                                  <p:stCondLst>
                                    <p:cond delay="0"/>
                                  </p:stCondLst>
                                  <p:childTnLst>
                                    <p:set>
                                      <p:cBhvr>
                                        <p:cTn id="104" dur="1" fill="hold">
                                          <p:stCondLst>
                                            <p:cond delay="0"/>
                                          </p:stCondLst>
                                        </p:cTn>
                                        <p:tgtEl>
                                          <p:spTgt spid="36"/>
                                        </p:tgtEl>
                                        <p:attrNameLst>
                                          <p:attrName>style.visibility</p:attrName>
                                        </p:attrNameLst>
                                      </p:cBhvr>
                                      <p:to>
                                        <p:strVal val="visible"/>
                                      </p:to>
                                    </p:set>
                                    <p:animEffect transition="in" filter="wipe(down)">
                                      <p:cBhvr>
                                        <p:cTn id="105" dur="580">
                                          <p:stCondLst>
                                            <p:cond delay="0"/>
                                          </p:stCondLst>
                                        </p:cTn>
                                        <p:tgtEl>
                                          <p:spTgt spid="36"/>
                                        </p:tgtEl>
                                      </p:cBhvr>
                                    </p:animEffect>
                                    <p:anim calcmode="lin" valueType="num">
                                      <p:cBhvr>
                                        <p:cTn id="106" dur="1822" tmFilter="0,0; 0.14,0.36; 0.43,0.73; 0.71,0.91; 1.0,1.0">
                                          <p:stCondLst>
                                            <p:cond delay="0"/>
                                          </p:stCondLst>
                                        </p:cTn>
                                        <p:tgtEl>
                                          <p:spTgt spid="36"/>
                                        </p:tgtEl>
                                        <p:attrNameLst>
                                          <p:attrName>ppt_x</p:attrName>
                                        </p:attrNameLst>
                                      </p:cBhvr>
                                      <p:tavLst>
                                        <p:tav tm="0">
                                          <p:val>
                                            <p:strVal val="#ppt_x-0.25"/>
                                          </p:val>
                                        </p:tav>
                                        <p:tav tm="100000">
                                          <p:val>
                                            <p:strVal val="#ppt_x"/>
                                          </p:val>
                                        </p:tav>
                                      </p:tavLst>
                                    </p:anim>
                                    <p:anim calcmode="lin" valueType="num">
                                      <p:cBhvr>
                                        <p:cTn id="107" dur="664" tmFilter="0.0,0.0; 0.25,0.07; 0.50,0.2; 0.75,0.467; 1.0,1.0">
                                          <p:stCondLst>
                                            <p:cond delay="0"/>
                                          </p:stCondLst>
                                        </p:cTn>
                                        <p:tgtEl>
                                          <p:spTgt spid="36"/>
                                        </p:tgtEl>
                                        <p:attrNameLst>
                                          <p:attrName>ppt_y</p:attrName>
                                        </p:attrNameLst>
                                      </p:cBhvr>
                                      <p:tavLst>
                                        <p:tav tm="0" fmla="#ppt_y-sin(pi*$)/3">
                                          <p:val>
                                            <p:fltVal val="0.5"/>
                                          </p:val>
                                        </p:tav>
                                        <p:tav tm="100000">
                                          <p:val>
                                            <p:fltVal val="1"/>
                                          </p:val>
                                        </p:tav>
                                      </p:tavLst>
                                    </p:anim>
                                    <p:anim calcmode="lin" valueType="num">
                                      <p:cBhvr>
                                        <p:cTn id="108" dur="664" tmFilter="0, 0; 0.125,0.2665; 0.25,0.4; 0.375,0.465; 0.5,0.5;  0.625,0.535; 0.75,0.6; 0.875,0.7335; 1,1">
                                          <p:stCondLst>
                                            <p:cond delay="664"/>
                                          </p:stCondLst>
                                        </p:cTn>
                                        <p:tgtEl>
                                          <p:spTgt spid="36"/>
                                        </p:tgtEl>
                                        <p:attrNameLst>
                                          <p:attrName>ppt_y</p:attrName>
                                        </p:attrNameLst>
                                      </p:cBhvr>
                                      <p:tavLst>
                                        <p:tav tm="0" fmla="#ppt_y-sin(pi*$)/9">
                                          <p:val>
                                            <p:fltVal val="0"/>
                                          </p:val>
                                        </p:tav>
                                        <p:tav tm="100000">
                                          <p:val>
                                            <p:fltVal val="1"/>
                                          </p:val>
                                        </p:tav>
                                      </p:tavLst>
                                    </p:anim>
                                    <p:anim calcmode="lin" valueType="num">
                                      <p:cBhvr>
                                        <p:cTn id="109" dur="332" tmFilter="0, 0; 0.125,0.2665; 0.25,0.4; 0.375,0.465; 0.5,0.5;  0.625,0.535; 0.75,0.6; 0.875,0.7335; 1,1">
                                          <p:stCondLst>
                                            <p:cond delay="1324"/>
                                          </p:stCondLst>
                                        </p:cTn>
                                        <p:tgtEl>
                                          <p:spTgt spid="36"/>
                                        </p:tgtEl>
                                        <p:attrNameLst>
                                          <p:attrName>ppt_y</p:attrName>
                                        </p:attrNameLst>
                                      </p:cBhvr>
                                      <p:tavLst>
                                        <p:tav tm="0" fmla="#ppt_y-sin(pi*$)/27">
                                          <p:val>
                                            <p:fltVal val="0"/>
                                          </p:val>
                                        </p:tav>
                                        <p:tav tm="100000">
                                          <p:val>
                                            <p:fltVal val="1"/>
                                          </p:val>
                                        </p:tav>
                                      </p:tavLst>
                                    </p:anim>
                                    <p:anim calcmode="lin" valueType="num">
                                      <p:cBhvr>
                                        <p:cTn id="110" dur="164" tmFilter="0, 0; 0.125,0.2665; 0.25,0.4; 0.375,0.465; 0.5,0.5;  0.625,0.535; 0.75,0.6; 0.875,0.7335; 1,1">
                                          <p:stCondLst>
                                            <p:cond delay="1656"/>
                                          </p:stCondLst>
                                        </p:cTn>
                                        <p:tgtEl>
                                          <p:spTgt spid="36"/>
                                        </p:tgtEl>
                                        <p:attrNameLst>
                                          <p:attrName>ppt_y</p:attrName>
                                        </p:attrNameLst>
                                      </p:cBhvr>
                                      <p:tavLst>
                                        <p:tav tm="0" fmla="#ppt_y-sin(pi*$)/81">
                                          <p:val>
                                            <p:fltVal val="0"/>
                                          </p:val>
                                        </p:tav>
                                        <p:tav tm="100000">
                                          <p:val>
                                            <p:fltVal val="1"/>
                                          </p:val>
                                        </p:tav>
                                      </p:tavLst>
                                    </p:anim>
                                    <p:animScale>
                                      <p:cBhvr>
                                        <p:cTn id="111" dur="26">
                                          <p:stCondLst>
                                            <p:cond delay="650"/>
                                          </p:stCondLst>
                                        </p:cTn>
                                        <p:tgtEl>
                                          <p:spTgt spid="36"/>
                                        </p:tgtEl>
                                      </p:cBhvr>
                                      <p:to x="100000" y="60000"/>
                                    </p:animScale>
                                    <p:animScale>
                                      <p:cBhvr>
                                        <p:cTn id="112" dur="166" decel="50000">
                                          <p:stCondLst>
                                            <p:cond delay="676"/>
                                          </p:stCondLst>
                                        </p:cTn>
                                        <p:tgtEl>
                                          <p:spTgt spid="36"/>
                                        </p:tgtEl>
                                      </p:cBhvr>
                                      <p:to x="100000" y="100000"/>
                                    </p:animScale>
                                    <p:animScale>
                                      <p:cBhvr>
                                        <p:cTn id="113" dur="26">
                                          <p:stCondLst>
                                            <p:cond delay="1312"/>
                                          </p:stCondLst>
                                        </p:cTn>
                                        <p:tgtEl>
                                          <p:spTgt spid="36"/>
                                        </p:tgtEl>
                                      </p:cBhvr>
                                      <p:to x="100000" y="80000"/>
                                    </p:animScale>
                                    <p:animScale>
                                      <p:cBhvr>
                                        <p:cTn id="114" dur="166" decel="50000">
                                          <p:stCondLst>
                                            <p:cond delay="1338"/>
                                          </p:stCondLst>
                                        </p:cTn>
                                        <p:tgtEl>
                                          <p:spTgt spid="36"/>
                                        </p:tgtEl>
                                      </p:cBhvr>
                                      <p:to x="100000" y="100000"/>
                                    </p:animScale>
                                    <p:animScale>
                                      <p:cBhvr>
                                        <p:cTn id="115" dur="26">
                                          <p:stCondLst>
                                            <p:cond delay="1642"/>
                                          </p:stCondLst>
                                        </p:cTn>
                                        <p:tgtEl>
                                          <p:spTgt spid="36"/>
                                        </p:tgtEl>
                                      </p:cBhvr>
                                      <p:to x="100000" y="90000"/>
                                    </p:animScale>
                                    <p:animScale>
                                      <p:cBhvr>
                                        <p:cTn id="116" dur="166" decel="50000">
                                          <p:stCondLst>
                                            <p:cond delay="1668"/>
                                          </p:stCondLst>
                                        </p:cTn>
                                        <p:tgtEl>
                                          <p:spTgt spid="36"/>
                                        </p:tgtEl>
                                      </p:cBhvr>
                                      <p:to x="100000" y="100000"/>
                                    </p:animScale>
                                    <p:animScale>
                                      <p:cBhvr>
                                        <p:cTn id="117" dur="26">
                                          <p:stCondLst>
                                            <p:cond delay="1808"/>
                                          </p:stCondLst>
                                        </p:cTn>
                                        <p:tgtEl>
                                          <p:spTgt spid="36"/>
                                        </p:tgtEl>
                                      </p:cBhvr>
                                      <p:to x="100000" y="95000"/>
                                    </p:animScale>
                                    <p:animScale>
                                      <p:cBhvr>
                                        <p:cTn id="118" dur="166" decel="50000">
                                          <p:stCondLst>
                                            <p:cond delay="1834"/>
                                          </p:stCondLst>
                                        </p:cTn>
                                        <p:tgtEl>
                                          <p:spTgt spid="36"/>
                                        </p:tgtEl>
                                      </p:cBhvr>
                                      <p:to x="100000" y="100000"/>
                                    </p:animScale>
                                  </p:childTnLst>
                                </p:cTn>
                              </p:par>
                            </p:childTnLst>
                          </p:cTn>
                        </p:par>
                      </p:childTnLst>
                    </p:cTn>
                  </p:par>
                  <p:par>
                    <p:cTn id="119" fill="hold">
                      <p:stCondLst>
                        <p:cond delay="indefinite"/>
                      </p:stCondLst>
                      <p:childTnLst>
                        <p:par>
                          <p:cTn id="120" fill="hold">
                            <p:stCondLst>
                              <p:cond delay="0"/>
                            </p:stCondLst>
                            <p:childTnLst>
                              <p:par>
                                <p:cTn id="121" presetID="26" presetClass="entr" presetSubtype="0" fill="hold" nodeType="clickEffect">
                                  <p:stCondLst>
                                    <p:cond delay="0"/>
                                  </p:stCondLst>
                                  <p:childTnLst>
                                    <p:set>
                                      <p:cBhvr>
                                        <p:cTn id="122" dur="1" fill="hold">
                                          <p:stCondLst>
                                            <p:cond delay="0"/>
                                          </p:stCondLst>
                                        </p:cTn>
                                        <p:tgtEl>
                                          <p:spTgt spid="39"/>
                                        </p:tgtEl>
                                        <p:attrNameLst>
                                          <p:attrName>style.visibility</p:attrName>
                                        </p:attrNameLst>
                                      </p:cBhvr>
                                      <p:to>
                                        <p:strVal val="visible"/>
                                      </p:to>
                                    </p:set>
                                    <p:animEffect transition="in" filter="wipe(down)">
                                      <p:cBhvr>
                                        <p:cTn id="123" dur="580">
                                          <p:stCondLst>
                                            <p:cond delay="0"/>
                                          </p:stCondLst>
                                        </p:cTn>
                                        <p:tgtEl>
                                          <p:spTgt spid="39"/>
                                        </p:tgtEl>
                                      </p:cBhvr>
                                    </p:animEffect>
                                    <p:anim calcmode="lin" valueType="num">
                                      <p:cBhvr>
                                        <p:cTn id="124" dur="1822" tmFilter="0,0; 0.14,0.36; 0.43,0.73; 0.71,0.91; 1.0,1.0">
                                          <p:stCondLst>
                                            <p:cond delay="0"/>
                                          </p:stCondLst>
                                        </p:cTn>
                                        <p:tgtEl>
                                          <p:spTgt spid="39"/>
                                        </p:tgtEl>
                                        <p:attrNameLst>
                                          <p:attrName>ppt_x</p:attrName>
                                        </p:attrNameLst>
                                      </p:cBhvr>
                                      <p:tavLst>
                                        <p:tav tm="0">
                                          <p:val>
                                            <p:strVal val="#ppt_x-0.25"/>
                                          </p:val>
                                        </p:tav>
                                        <p:tav tm="100000">
                                          <p:val>
                                            <p:strVal val="#ppt_x"/>
                                          </p:val>
                                        </p:tav>
                                      </p:tavLst>
                                    </p:anim>
                                    <p:anim calcmode="lin" valueType="num">
                                      <p:cBhvr>
                                        <p:cTn id="125" dur="664" tmFilter="0.0,0.0; 0.25,0.07; 0.50,0.2; 0.75,0.467; 1.0,1.0">
                                          <p:stCondLst>
                                            <p:cond delay="0"/>
                                          </p:stCondLst>
                                        </p:cTn>
                                        <p:tgtEl>
                                          <p:spTgt spid="39"/>
                                        </p:tgtEl>
                                        <p:attrNameLst>
                                          <p:attrName>ppt_y</p:attrName>
                                        </p:attrNameLst>
                                      </p:cBhvr>
                                      <p:tavLst>
                                        <p:tav tm="0" fmla="#ppt_y-sin(pi*$)/3">
                                          <p:val>
                                            <p:fltVal val="0.5"/>
                                          </p:val>
                                        </p:tav>
                                        <p:tav tm="100000">
                                          <p:val>
                                            <p:fltVal val="1"/>
                                          </p:val>
                                        </p:tav>
                                      </p:tavLst>
                                    </p:anim>
                                    <p:anim calcmode="lin" valueType="num">
                                      <p:cBhvr>
                                        <p:cTn id="126" dur="664" tmFilter="0, 0; 0.125,0.2665; 0.25,0.4; 0.375,0.465; 0.5,0.5;  0.625,0.535; 0.75,0.6; 0.875,0.7335; 1,1">
                                          <p:stCondLst>
                                            <p:cond delay="664"/>
                                          </p:stCondLst>
                                        </p:cTn>
                                        <p:tgtEl>
                                          <p:spTgt spid="39"/>
                                        </p:tgtEl>
                                        <p:attrNameLst>
                                          <p:attrName>ppt_y</p:attrName>
                                        </p:attrNameLst>
                                      </p:cBhvr>
                                      <p:tavLst>
                                        <p:tav tm="0" fmla="#ppt_y-sin(pi*$)/9">
                                          <p:val>
                                            <p:fltVal val="0"/>
                                          </p:val>
                                        </p:tav>
                                        <p:tav tm="100000">
                                          <p:val>
                                            <p:fltVal val="1"/>
                                          </p:val>
                                        </p:tav>
                                      </p:tavLst>
                                    </p:anim>
                                    <p:anim calcmode="lin" valueType="num">
                                      <p:cBhvr>
                                        <p:cTn id="127" dur="332" tmFilter="0, 0; 0.125,0.2665; 0.25,0.4; 0.375,0.465; 0.5,0.5;  0.625,0.535; 0.75,0.6; 0.875,0.7335; 1,1">
                                          <p:stCondLst>
                                            <p:cond delay="1324"/>
                                          </p:stCondLst>
                                        </p:cTn>
                                        <p:tgtEl>
                                          <p:spTgt spid="39"/>
                                        </p:tgtEl>
                                        <p:attrNameLst>
                                          <p:attrName>ppt_y</p:attrName>
                                        </p:attrNameLst>
                                      </p:cBhvr>
                                      <p:tavLst>
                                        <p:tav tm="0" fmla="#ppt_y-sin(pi*$)/27">
                                          <p:val>
                                            <p:fltVal val="0"/>
                                          </p:val>
                                        </p:tav>
                                        <p:tav tm="100000">
                                          <p:val>
                                            <p:fltVal val="1"/>
                                          </p:val>
                                        </p:tav>
                                      </p:tavLst>
                                    </p:anim>
                                    <p:anim calcmode="lin" valueType="num">
                                      <p:cBhvr>
                                        <p:cTn id="128" dur="164" tmFilter="0, 0; 0.125,0.2665; 0.25,0.4; 0.375,0.465; 0.5,0.5;  0.625,0.535; 0.75,0.6; 0.875,0.7335; 1,1">
                                          <p:stCondLst>
                                            <p:cond delay="1656"/>
                                          </p:stCondLst>
                                        </p:cTn>
                                        <p:tgtEl>
                                          <p:spTgt spid="39"/>
                                        </p:tgtEl>
                                        <p:attrNameLst>
                                          <p:attrName>ppt_y</p:attrName>
                                        </p:attrNameLst>
                                      </p:cBhvr>
                                      <p:tavLst>
                                        <p:tav tm="0" fmla="#ppt_y-sin(pi*$)/81">
                                          <p:val>
                                            <p:fltVal val="0"/>
                                          </p:val>
                                        </p:tav>
                                        <p:tav tm="100000">
                                          <p:val>
                                            <p:fltVal val="1"/>
                                          </p:val>
                                        </p:tav>
                                      </p:tavLst>
                                    </p:anim>
                                    <p:animScale>
                                      <p:cBhvr>
                                        <p:cTn id="129" dur="26">
                                          <p:stCondLst>
                                            <p:cond delay="650"/>
                                          </p:stCondLst>
                                        </p:cTn>
                                        <p:tgtEl>
                                          <p:spTgt spid="39"/>
                                        </p:tgtEl>
                                      </p:cBhvr>
                                      <p:to x="100000" y="60000"/>
                                    </p:animScale>
                                    <p:animScale>
                                      <p:cBhvr>
                                        <p:cTn id="130" dur="166" decel="50000">
                                          <p:stCondLst>
                                            <p:cond delay="676"/>
                                          </p:stCondLst>
                                        </p:cTn>
                                        <p:tgtEl>
                                          <p:spTgt spid="39"/>
                                        </p:tgtEl>
                                      </p:cBhvr>
                                      <p:to x="100000" y="100000"/>
                                    </p:animScale>
                                    <p:animScale>
                                      <p:cBhvr>
                                        <p:cTn id="131" dur="26">
                                          <p:stCondLst>
                                            <p:cond delay="1312"/>
                                          </p:stCondLst>
                                        </p:cTn>
                                        <p:tgtEl>
                                          <p:spTgt spid="39"/>
                                        </p:tgtEl>
                                      </p:cBhvr>
                                      <p:to x="100000" y="80000"/>
                                    </p:animScale>
                                    <p:animScale>
                                      <p:cBhvr>
                                        <p:cTn id="132" dur="166" decel="50000">
                                          <p:stCondLst>
                                            <p:cond delay="1338"/>
                                          </p:stCondLst>
                                        </p:cTn>
                                        <p:tgtEl>
                                          <p:spTgt spid="39"/>
                                        </p:tgtEl>
                                      </p:cBhvr>
                                      <p:to x="100000" y="100000"/>
                                    </p:animScale>
                                    <p:animScale>
                                      <p:cBhvr>
                                        <p:cTn id="133" dur="26">
                                          <p:stCondLst>
                                            <p:cond delay="1642"/>
                                          </p:stCondLst>
                                        </p:cTn>
                                        <p:tgtEl>
                                          <p:spTgt spid="39"/>
                                        </p:tgtEl>
                                      </p:cBhvr>
                                      <p:to x="100000" y="90000"/>
                                    </p:animScale>
                                    <p:animScale>
                                      <p:cBhvr>
                                        <p:cTn id="134" dur="166" decel="50000">
                                          <p:stCondLst>
                                            <p:cond delay="1668"/>
                                          </p:stCondLst>
                                        </p:cTn>
                                        <p:tgtEl>
                                          <p:spTgt spid="39"/>
                                        </p:tgtEl>
                                      </p:cBhvr>
                                      <p:to x="100000" y="100000"/>
                                    </p:animScale>
                                    <p:animScale>
                                      <p:cBhvr>
                                        <p:cTn id="135" dur="26">
                                          <p:stCondLst>
                                            <p:cond delay="1808"/>
                                          </p:stCondLst>
                                        </p:cTn>
                                        <p:tgtEl>
                                          <p:spTgt spid="39"/>
                                        </p:tgtEl>
                                      </p:cBhvr>
                                      <p:to x="100000" y="95000"/>
                                    </p:animScale>
                                    <p:animScale>
                                      <p:cBhvr>
                                        <p:cTn id="136" dur="166" decel="50000">
                                          <p:stCondLst>
                                            <p:cond delay="1834"/>
                                          </p:stCondLst>
                                        </p:cTn>
                                        <p:tgtEl>
                                          <p:spTgt spid="39"/>
                                        </p:tgtEl>
                                      </p:cBhvr>
                                      <p:to x="100000" y="100000"/>
                                    </p:animScale>
                                  </p:childTnLst>
                                </p:cTn>
                              </p:par>
                              <p:par>
                                <p:cTn id="137" presetID="26" presetClass="entr" presetSubtype="0" fill="hold" nodeType="withEffect">
                                  <p:stCondLst>
                                    <p:cond delay="0"/>
                                  </p:stCondLst>
                                  <p:childTnLst>
                                    <p:set>
                                      <p:cBhvr>
                                        <p:cTn id="138" dur="1" fill="hold">
                                          <p:stCondLst>
                                            <p:cond delay="0"/>
                                          </p:stCondLst>
                                        </p:cTn>
                                        <p:tgtEl>
                                          <p:spTgt spid="7181"/>
                                        </p:tgtEl>
                                        <p:attrNameLst>
                                          <p:attrName>style.visibility</p:attrName>
                                        </p:attrNameLst>
                                      </p:cBhvr>
                                      <p:to>
                                        <p:strVal val="visible"/>
                                      </p:to>
                                    </p:set>
                                    <p:animEffect transition="in" filter="wipe(down)">
                                      <p:cBhvr>
                                        <p:cTn id="139" dur="580">
                                          <p:stCondLst>
                                            <p:cond delay="0"/>
                                          </p:stCondLst>
                                        </p:cTn>
                                        <p:tgtEl>
                                          <p:spTgt spid="7181"/>
                                        </p:tgtEl>
                                      </p:cBhvr>
                                    </p:animEffect>
                                    <p:anim calcmode="lin" valueType="num">
                                      <p:cBhvr>
                                        <p:cTn id="140" dur="1822" tmFilter="0,0; 0.14,0.36; 0.43,0.73; 0.71,0.91; 1.0,1.0">
                                          <p:stCondLst>
                                            <p:cond delay="0"/>
                                          </p:stCondLst>
                                        </p:cTn>
                                        <p:tgtEl>
                                          <p:spTgt spid="7181"/>
                                        </p:tgtEl>
                                        <p:attrNameLst>
                                          <p:attrName>ppt_x</p:attrName>
                                        </p:attrNameLst>
                                      </p:cBhvr>
                                      <p:tavLst>
                                        <p:tav tm="0">
                                          <p:val>
                                            <p:strVal val="#ppt_x-0.25"/>
                                          </p:val>
                                        </p:tav>
                                        <p:tav tm="100000">
                                          <p:val>
                                            <p:strVal val="#ppt_x"/>
                                          </p:val>
                                        </p:tav>
                                      </p:tavLst>
                                    </p:anim>
                                    <p:anim calcmode="lin" valueType="num">
                                      <p:cBhvr>
                                        <p:cTn id="141" dur="664" tmFilter="0.0,0.0; 0.25,0.07; 0.50,0.2; 0.75,0.467; 1.0,1.0">
                                          <p:stCondLst>
                                            <p:cond delay="0"/>
                                          </p:stCondLst>
                                        </p:cTn>
                                        <p:tgtEl>
                                          <p:spTgt spid="7181"/>
                                        </p:tgtEl>
                                        <p:attrNameLst>
                                          <p:attrName>ppt_y</p:attrName>
                                        </p:attrNameLst>
                                      </p:cBhvr>
                                      <p:tavLst>
                                        <p:tav tm="0" fmla="#ppt_y-sin(pi*$)/3">
                                          <p:val>
                                            <p:fltVal val="0.5"/>
                                          </p:val>
                                        </p:tav>
                                        <p:tav tm="100000">
                                          <p:val>
                                            <p:fltVal val="1"/>
                                          </p:val>
                                        </p:tav>
                                      </p:tavLst>
                                    </p:anim>
                                    <p:anim calcmode="lin" valueType="num">
                                      <p:cBhvr>
                                        <p:cTn id="142" dur="664" tmFilter="0, 0; 0.125,0.2665; 0.25,0.4; 0.375,0.465; 0.5,0.5;  0.625,0.535; 0.75,0.6; 0.875,0.7335; 1,1">
                                          <p:stCondLst>
                                            <p:cond delay="664"/>
                                          </p:stCondLst>
                                        </p:cTn>
                                        <p:tgtEl>
                                          <p:spTgt spid="7181"/>
                                        </p:tgtEl>
                                        <p:attrNameLst>
                                          <p:attrName>ppt_y</p:attrName>
                                        </p:attrNameLst>
                                      </p:cBhvr>
                                      <p:tavLst>
                                        <p:tav tm="0" fmla="#ppt_y-sin(pi*$)/9">
                                          <p:val>
                                            <p:fltVal val="0"/>
                                          </p:val>
                                        </p:tav>
                                        <p:tav tm="100000">
                                          <p:val>
                                            <p:fltVal val="1"/>
                                          </p:val>
                                        </p:tav>
                                      </p:tavLst>
                                    </p:anim>
                                    <p:anim calcmode="lin" valueType="num">
                                      <p:cBhvr>
                                        <p:cTn id="143" dur="332" tmFilter="0, 0; 0.125,0.2665; 0.25,0.4; 0.375,0.465; 0.5,0.5;  0.625,0.535; 0.75,0.6; 0.875,0.7335; 1,1">
                                          <p:stCondLst>
                                            <p:cond delay="1324"/>
                                          </p:stCondLst>
                                        </p:cTn>
                                        <p:tgtEl>
                                          <p:spTgt spid="7181"/>
                                        </p:tgtEl>
                                        <p:attrNameLst>
                                          <p:attrName>ppt_y</p:attrName>
                                        </p:attrNameLst>
                                      </p:cBhvr>
                                      <p:tavLst>
                                        <p:tav tm="0" fmla="#ppt_y-sin(pi*$)/27">
                                          <p:val>
                                            <p:fltVal val="0"/>
                                          </p:val>
                                        </p:tav>
                                        <p:tav tm="100000">
                                          <p:val>
                                            <p:fltVal val="1"/>
                                          </p:val>
                                        </p:tav>
                                      </p:tavLst>
                                    </p:anim>
                                    <p:anim calcmode="lin" valueType="num">
                                      <p:cBhvr>
                                        <p:cTn id="144" dur="164" tmFilter="0, 0; 0.125,0.2665; 0.25,0.4; 0.375,0.465; 0.5,0.5;  0.625,0.535; 0.75,0.6; 0.875,0.7335; 1,1">
                                          <p:stCondLst>
                                            <p:cond delay="1656"/>
                                          </p:stCondLst>
                                        </p:cTn>
                                        <p:tgtEl>
                                          <p:spTgt spid="7181"/>
                                        </p:tgtEl>
                                        <p:attrNameLst>
                                          <p:attrName>ppt_y</p:attrName>
                                        </p:attrNameLst>
                                      </p:cBhvr>
                                      <p:tavLst>
                                        <p:tav tm="0" fmla="#ppt_y-sin(pi*$)/81">
                                          <p:val>
                                            <p:fltVal val="0"/>
                                          </p:val>
                                        </p:tav>
                                        <p:tav tm="100000">
                                          <p:val>
                                            <p:fltVal val="1"/>
                                          </p:val>
                                        </p:tav>
                                      </p:tavLst>
                                    </p:anim>
                                    <p:animScale>
                                      <p:cBhvr>
                                        <p:cTn id="145" dur="26">
                                          <p:stCondLst>
                                            <p:cond delay="650"/>
                                          </p:stCondLst>
                                        </p:cTn>
                                        <p:tgtEl>
                                          <p:spTgt spid="7181"/>
                                        </p:tgtEl>
                                      </p:cBhvr>
                                      <p:to x="100000" y="60000"/>
                                    </p:animScale>
                                    <p:animScale>
                                      <p:cBhvr>
                                        <p:cTn id="146" dur="166" decel="50000">
                                          <p:stCondLst>
                                            <p:cond delay="676"/>
                                          </p:stCondLst>
                                        </p:cTn>
                                        <p:tgtEl>
                                          <p:spTgt spid="7181"/>
                                        </p:tgtEl>
                                      </p:cBhvr>
                                      <p:to x="100000" y="100000"/>
                                    </p:animScale>
                                    <p:animScale>
                                      <p:cBhvr>
                                        <p:cTn id="147" dur="26">
                                          <p:stCondLst>
                                            <p:cond delay="1312"/>
                                          </p:stCondLst>
                                        </p:cTn>
                                        <p:tgtEl>
                                          <p:spTgt spid="7181"/>
                                        </p:tgtEl>
                                      </p:cBhvr>
                                      <p:to x="100000" y="80000"/>
                                    </p:animScale>
                                    <p:animScale>
                                      <p:cBhvr>
                                        <p:cTn id="148" dur="166" decel="50000">
                                          <p:stCondLst>
                                            <p:cond delay="1338"/>
                                          </p:stCondLst>
                                        </p:cTn>
                                        <p:tgtEl>
                                          <p:spTgt spid="7181"/>
                                        </p:tgtEl>
                                      </p:cBhvr>
                                      <p:to x="100000" y="100000"/>
                                    </p:animScale>
                                    <p:animScale>
                                      <p:cBhvr>
                                        <p:cTn id="149" dur="26">
                                          <p:stCondLst>
                                            <p:cond delay="1642"/>
                                          </p:stCondLst>
                                        </p:cTn>
                                        <p:tgtEl>
                                          <p:spTgt spid="7181"/>
                                        </p:tgtEl>
                                      </p:cBhvr>
                                      <p:to x="100000" y="90000"/>
                                    </p:animScale>
                                    <p:animScale>
                                      <p:cBhvr>
                                        <p:cTn id="150" dur="166" decel="50000">
                                          <p:stCondLst>
                                            <p:cond delay="1668"/>
                                          </p:stCondLst>
                                        </p:cTn>
                                        <p:tgtEl>
                                          <p:spTgt spid="7181"/>
                                        </p:tgtEl>
                                      </p:cBhvr>
                                      <p:to x="100000" y="100000"/>
                                    </p:animScale>
                                    <p:animScale>
                                      <p:cBhvr>
                                        <p:cTn id="151" dur="26">
                                          <p:stCondLst>
                                            <p:cond delay="1808"/>
                                          </p:stCondLst>
                                        </p:cTn>
                                        <p:tgtEl>
                                          <p:spTgt spid="7181"/>
                                        </p:tgtEl>
                                      </p:cBhvr>
                                      <p:to x="100000" y="95000"/>
                                    </p:animScale>
                                    <p:animScale>
                                      <p:cBhvr>
                                        <p:cTn id="152" dur="166" decel="50000">
                                          <p:stCondLst>
                                            <p:cond delay="1834"/>
                                          </p:stCondLst>
                                        </p:cTn>
                                        <p:tgtEl>
                                          <p:spTgt spid="7181"/>
                                        </p:tgtEl>
                                      </p:cBhvr>
                                      <p:to x="100000" y="100000"/>
                                    </p:animScale>
                                  </p:childTnLst>
                                </p:cTn>
                              </p:par>
                              <p:par>
                                <p:cTn id="153" presetID="26" presetClass="entr" presetSubtype="0" fill="hold" grpId="1" nodeType="withEffect">
                                  <p:stCondLst>
                                    <p:cond delay="0"/>
                                  </p:stCondLst>
                                  <p:childTnLst>
                                    <p:set>
                                      <p:cBhvr>
                                        <p:cTn id="154" dur="1" fill="hold">
                                          <p:stCondLst>
                                            <p:cond delay="0"/>
                                          </p:stCondLst>
                                        </p:cTn>
                                        <p:tgtEl>
                                          <p:spTgt spid="40"/>
                                        </p:tgtEl>
                                        <p:attrNameLst>
                                          <p:attrName>style.visibility</p:attrName>
                                        </p:attrNameLst>
                                      </p:cBhvr>
                                      <p:to>
                                        <p:strVal val="visible"/>
                                      </p:to>
                                    </p:set>
                                    <p:animEffect transition="in" filter="wipe(down)">
                                      <p:cBhvr>
                                        <p:cTn id="155" dur="580">
                                          <p:stCondLst>
                                            <p:cond delay="0"/>
                                          </p:stCondLst>
                                        </p:cTn>
                                        <p:tgtEl>
                                          <p:spTgt spid="40"/>
                                        </p:tgtEl>
                                      </p:cBhvr>
                                    </p:animEffect>
                                    <p:anim calcmode="lin" valueType="num">
                                      <p:cBhvr>
                                        <p:cTn id="156" dur="1822" tmFilter="0,0; 0.14,0.36; 0.43,0.73; 0.71,0.91; 1.0,1.0">
                                          <p:stCondLst>
                                            <p:cond delay="0"/>
                                          </p:stCondLst>
                                        </p:cTn>
                                        <p:tgtEl>
                                          <p:spTgt spid="40"/>
                                        </p:tgtEl>
                                        <p:attrNameLst>
                                          <p:attrName>ppt_x</p:attrName>
                                        </p:attrNameLst>
                                      </p:cBhvr>
                                      <p:tavLst>
                                        <p:tav tm="0">
                                          <p:val>
                                            <p:strVal val="#ppt_x-0.25"/>
                                          </p:val>
                                        </p:tav>
                                        <p:tav tm="100000">
                                          <p:val>
                                            <p:strVal val="#ppt_x"/>
                                          </p:val>
                                        </p:tav>
                                      </p:tavLst>
                                    </p:anim>
                                    <p:anim calcmode="lin" valueType="num">
                                      <p:cBhvr>
                                        <p:cTn id="157" dur="664" tmFilter="0.0,0.0; 0.25,0.07; 0.50,0.2; 0.75,0.467; 1.0,1.0">
                                          <p:stCondLst>
                                            <p:cond delay="0"/>
                                          </p:stCondLst>
                                        </p:cTn>
                                        <p:tgtEl>
                                          <p:spTgt spid="40"/>
                                        </p:tgtEl>
                                        <p:attrNameLst>
                                          <p:attrName>ppt_y</p:attrName>
                                        </p:attrNameLst>
                                      </p:cBhvr>
                                      <p:tavLst>
                                        <p:tav tm="0" fmla="#ppt_y-sin(pi*$)/3">
                                          <p:val>
                                            <p:fltVal val="0.5"/>
                                          </p:val>
                                        </p:tav>
                                        <p:tav tm="100000">
                                          <p:val>
                                            <p:fltVal val="1"/>
                                          </p:val>
                                        </p:tav>
                                      </p:tavLst>
                                    </p:anim>
                                    <p:anim calcmode="lin" valueType="num">
                                      <p:cBhvr>
                                        <p:cTn id="158" dur="664" tmFilter="0, 0; 0.125,0.2665; 0.25,0.4; 0.375,0.465; 0.5,0.5;  0.625,0.535; 0.75,0.6; 0.875,0.7335; 1,1">
                                          <p:stCondLst>
                                            <p:cond delay="664"/>
                                          </p:stCondLst>
                                        </p:cTn>
                                        <p:tgtEl>
                                          <p:spTgt spid="40"/>
                                        </p:tgtEl>
                                        <p:attrNameLst>
                                          <p:attrName>ppt_y</p:attrName>
                                        </p:attrNameLst>
                                      </p:cBhvr>
                                      <p:tavLst>
                                        <p:tav tm="0" fmla="#ppt_y-sin(pi*$)/9">
                                          <p:val>
                                            <p:fltVal val="0"/>
                                          </p:val>
                                        </p:tav>
                                        <p:tav tm="100000">
                                          <p:val>
                                            <p:fltVal val="1"/>
                                          </p:val>
                                        </p:tav>
                                      </p:tavLst>
                                    </p:anim>
                                    <p:anim calcmode="lin" valueType="num">
                                      <p:cBhvr>
                                        <p:cTn id="159" dur="332" tmFilter="0, 0; 0.125,0.2665; 0.25,0.4; 0.375,0.465; 0.5,0.5;  0.625,0.535; 0.75,0.6; 0.875,0.7335; 1,1">
                                          <p:stCondLst>
                                            <p:cond delay="1324"/>
                                          </p:stCondLst>
                                        </p:cTn>
                                        <p:tgtEl>
                                          <p:spTgt spid="40"/>
                                        </p:tgtEl>
                                        <p:attrNameLst>
                                          <p:attrName>ppt_y</p:attrName>
                                        </p:attrNameLst>
                                      </p:cBhvr>
                                      <p:tavLst>
                                        <p:tav tm="0" fmla="#ppt_y-sin(pi*$)/27">
                                          <p:val>
                                            <p:fltVal val="0"/>
                                          </p:val>
                                        </p:tav>
                                        <p:tav tm="100000">
                                          <p:val>
                                            <p:fltVal val="1"/>
                                          </p:val>
                                        </p:tav>
                                      </p:tavLst>
                                    </p:anim>
                                    <p:anim calcmode="lin" valueType="num">
                                      <p:cBhvr>
                                        <p:cTn id="160" dur="164" tmFilter="0, 0; 0.125,0.2665; 0.25,0.4; 0.375,0.465; 0.5,0.5;  0.625,0.535; 0.75,0.6; 0.875,0.7335; 1,1">
                                          <p:stCondLst>
                                            <p:cond delay="1656"/>
                                          </p:stCondLst>
                                        </p:cTn>
                                        <p:tgtEl>
                                          <p:spTgt spid="40"/>
                                        </p:tgtEl>
                                        <p:attrNameLst>
                                          <p:attrName>ppt_y</p:attrName>
                                        </p:attrNameLst>
                                      </p:cBhvr>
                                      <p:tavLst>
                                        <p:tav tm="0" fmla="#ppt_y-sin(pi*$)/81">
                                          <p:val>
                                            <p:fltVal val="0"/>
                                          </p:val>
                                        </p:tav>
                                        <p:tav tm="100000">
                                          <p:val>
                                            <p:fltVal val="1"/>
                                          </p:val>
                                        </p:tav>
                                      </p:tavLst>
                                    </p:anim>
                                    <p:animScale>
                                      <p:cBhvr>
                                        <p:cTn id="161" dur="26">
                                          <p:stCondLst>
                                            <p:cond delay="650"/>
                                          </p:stCondLst>
                                        </p:cTn>
                                        <p:tgtEl>
                                          <p:spTgt spid="40"/>
                                        </p:tgtEl>
                                      </p:cBhvr>
                                      <p:to x="100000" y="60000"/>
                                    </p:animScale>
                                    <p:animScale>
                                      <p:cBhvr>
                                        <p:cTn id="162" dur="166" decel="50000">
                                          <p:stCondLst>
                                            <p:cond delay="676"/>
                                          </p:stCondLst>
                                        </p:cTn>
                                        <p:tgtEl>
                                          <p:spTgt spid="40"/>
                                        </p:tgtEl>
                                      </p:cBhvr>
                                      <p:to x="100000" y="100000"/>
                                    </p:animScale>
                                    <p:animScale>
                                      <p:cBhvr>
                                        <p:cTn id="163" dur="26">
                                          <p:stCondLst>
                                            <p:cond delay="1312"/>
                                          </p:stCondLst>
                                        </p:cTn>
                                        <p:tgtEl>
                                          <p:spTgt spid="40"/>
                                        </p:tgtEl>
                                      </p:cBhvr>
                                      <p:to x="100000" y="80000"/>
                                    </p:animScale>
                                    <p:animScale>
                                      <p:cBhvr>
                                        <p:cTn id="164" dur="166" decel="50000">
                                          <p:stCondLst>
                                            <p:cond delay="1338"/>
                                          </p:stCondLst>
                                        </p:cTn>
                                        <p:tgtEl>
                                          <p:spTgt spid="40"/>
                                        </p:tgtEl>
                                      </p:cBhvr>
                                      <p:to x="100000" y="100000"/>
                                    </p:animScale>
                                    <p:animScale>
                                      <p:cBhvr>
                                        <p:cTn id="165" dur="26">
                                          <p:stCondLst>
                                            <p:cond delay="1642"/>
                                          </p:stCondLst>
                                        </p:cTn>
                                        <p:tgtEl>
                                          <p:spTgt spid="40"/>
                                        </p:tgtEl>
                                      </p:cBhvr>
                                      <p:to x="100000" y="90000"/>
                                    </p:animScale>
                                    <p:animScale>
                                      <p:cBhvr>
                                        <p:cTn id="166" dur="166" decel="50000">
                                          <p:stCondLst>
                                            <p:cond delay="1668"/>
                                          </p:stCondLst>
                                        </p:cTn>
                                        <p:tgtEl>
                                          <p:spTgt spid="40"/>
                                        </p:tgtEl>
                                      </p:cBhvr>
                                      <p:to x="100000" y="100000"/>
                                    </p:animScale>
                                    <p:animScale>
                                      <p:cBhvr>
                                        <p:cTn id="167" dur="26">
                                          <p:stCondLst>
                                            <p:cond delay="1808"/>
                                          </p:stCondLst>
                                        </p:cTn>
                                        <p:tgtEl>
                                          <p:spTgt spid="40"/>
                                        </p:tgtEl>
                                      </p:cBhvr>
                                      <p:to x="100000" y="95000"/>
                                    </p:animScale>
                                    <p:animScale>
                                      <p:cBhvr>
                                        <p:cTn id="168" dur="166" decel="50000">
                                          <p:stCondLst>
                                            <p:cond delay="1834"/>
                                          </p:stCondLst>
                                        </p:cTn>
                                        <p:tgtEl>
                                          <p:spTgt spid="40"/>
                                        </p:tgtEl>
                                      </p:cBhvr>
                                      <p:to x="100000" y="100000"/>
                                    </p:animScale>
                                  </p:childTnLst>
                                </p:cTn>
                              </p:par>
                            </p:childTnLst>
                          </p:cTn>
                        </p:par>
                      </p:childTnLst>
                    </p:cTn>
                  </p:par>
                  <p:par>
                    <p:cTn id="169" fill="hold">
                      <p:stCondLst>
                        <p:cond delay="indefinite"/>
                      </p:stCondLst>
                      <p:childTnLst>
                        <p:par>
                          <p:cTn id="170" fill="hold">
                            <p:stCondLst>
                              <p:cond delay="0"/>
                            </p:stCondLst>
                            <p:childTnLst>
                              <p:par>
                                <p:cTn id="171" presetID="26" presetClass="entr" presetSubtype="0" fill="hold" nodeType="clickEffect">
                                  <p:stCondLst>
                                    <p:cond delay="0"/>
                                  </p:stCondLst>
                                  <p:childTnLst>
                                    <p:set>
                                      <p:cBhvr>
                                        <p:cTn id="172" dur="1" fill="hold">
                                          <p:stCondLst>
                                            <p:cond delay="0"/>
                                          </p:stCondLst>
                                        </p:cTn>
                                        <p:tgtEl>
                                          <p:spTgt spid="43"/>
                                        </p:tgtEl>
                                        <p:attrNameLst>
                                          <p:attrName>style.visibility</p:attrName>
                                        </p:attrNameLst>
                                      </p:cBhvr>
                                      <p:to>
                                        <p:strVal val="visible"/>
                                      </p:to>
                                    </p:set>
                                    <p:animEffect transition="in" filter="wipe(down)">
                                      <p:cBhvr>
                                        <p:cTn id="173" dur="580">
                                          <p:stCondLst>
                                            <p:cond delay="0"/>
                                          </p:stCondLst>
                                        </p:cTn>
                                        <p:tgtEl>
                                          <p:spTgt spid="43"/>
                                        </p:tgtEl>
                                      </p:cBhvr>
                                    </p:animEffect>
                                    <p:anim calcmode="lin" valueType="num">
                                      <p:cBhvr>
                                        <p:cTn id="174" dur="1822" tmFilter="0,0; 0.14,0.36; 0.43,0.73; 0.71,0.91; 1.0,1.0">
                                          <p:stCondLst>
                                            <p:cond delay="0"/>
                                          </p:stCondLst>
                                        </p:cTn>
                                        <p:tgtEl>
                                          <p:spTgt spid="43"/>
                                        </p:tgtEl>
                                        <p:attrNameLst>
                                          <p:attrName>ppt_x</p:attrName>
                                        </p:attrNameLst>
                                      </p:cBhvr>
                                      <p:tavLst>
                                        <p:tav tm="0">
                                          <p:val>
                                            <p:strVal val="#ppt_x-0.25"/>
                                          </p:val>
                                        </p:tav>
                                        <p:tav tm="100000">
                                          <p:val>
                                            <p:strVal val="#ppt_x"/>
                                          </p:val>
                                        </p:tav>
                                      </p:tavLst>
                                    </p:anim>
                                    <p:anim calcmode="lin" valueType="num">
                                      <p:cBhvr>
                                        <p:cTn id="175" dur="664" tmFilter="0.0,0.0; 0.25,0.07; 0.50,0.2; 0.75,0.467; 1.0,1.0">
                                          <p:stCondLst>
                                            <p:cond delay="0"/>
                                          </p:stCondLst>
                                        </p:cTn>
                                        <p:tgtEl>
                                          <p:spTgt spid="43"/>
                                        </p:tgtEl>
                                        <p:attrNameLst>
                                          <p:attrName>ppt_y</p:attrName>
                                        </p:attrNameLst>
                                      </p:cBhvr>
                                      <p:tavLst>
                                        <p:tav tm="0" fmla="#ppt_y-sin(pi*$)/3">
                                          <p:val>
                                            <p:fltVal val="0.5"/>
                                          </p:val>
                                        </p:tav>
                                        <p:tav tm="100000">
                                          <p:val>
                                            <p:fltVal val="1"/>
                                          </p:val>
                                        </p:tav>
                                      </p:tavLst>
                                    </p:anim>
                                    <p:anim calcmode="lin" valueType="num">
                                      <p:cBhvr>
                                        <p:cTn id="176" dur="664" tmFilter="0, 0; 0.125,0.2665; 0.25,0.4; 0.375,0.465; 0.5,0.5;  0.625,0.535; 0.75,0.6; 0.875,0.7335; 1,1">
                                          <p:stCondLst>
                                            <p:cond delay="664"/>
                                          </p:stCondLst>
                                        </p:cTn>
                                        <p:tgtEl>
                                          <p:spTgt spid="43"/>
                                        </p:tgtEl>
                                        <p:attrNameLst>
                                          <p:attrName>ppt_y</p:attrName>
                                        </p:attrNameLst>
                                      </p:cBhvr>
                                      <p:tavLst>
                                        <p:tav tm="0" fmla="#ppt_y-sin(pi*$)/9">
                                          <p:val>
                                            <p:fltVal val="0"/>
                                          </p:val>
                                        </p:tav>
                                        <p:tav tm="100000">
                                          <p:val>
                                            <p:fltVal val="1"/>
                                          </p:val>
                                        </p:tav>
                                      </p:tavLst>
                                    </p:anim>
                                    <p:anim calcmode="lin" valueType="num">
                                      <p:cBhvr>
                                        <p:cTn id="177" dur="332" tmFilter="0, 0; 0.125,0.2665; 0.25,0.4; 0.375,0.465; 0.5,0.5;  0.625,0.535; 0.75,0.6; 0.875,0.7335; 1,1">
                                          <p:stCondLst>
                                            <p:cond delay="1324"/>
                                          </p:stCondLst>
                                        </p:cTn>
                                        <p:tgtEl>
                                          <p:spTgt spid="43"/>
                                        </p:tgtEl>
                                        <p:attrNameLst>
                                          <p:attrName>ppt_y</p:attrName>
                                        </p:attrNameLst>
                                      </p:cBhvr>
                                      <p:tavLst>
                                        <p:tav tm="0" fmla="#ppt_y-sin(pi*$)/27">
                                          <p:val>
                                            <p:fltVal val="0"/>
                                          </p:val>
                                        </p:tav>
                                        <p:tav tm="100000">
                                          <p:val>
                                            <p:fltVal val="1"/>
                                          </p:val>
                                        </p:tav>
                                      </p:tavLst>
                                    </p:anim>
                                    <p:anim calcmode="lin" valueType="num">
                                      <p:cBhvr>
                                        <p:cTn id="178" dur="164" tmFilter="0, 0; 0.125,0.2665; 0.25,0.4; 0.375,0.465; 0.5,0.5;  0.625,0.535; 0.75,0.6; 0.875,0.7335; 1,1">
                                          <p:stCondLst>
                                            <p:cond delay="1656"/>
                                          </p:stCondLst>
                                        </p:cTn>
                                        <p:tgtEl>
                                          <p:spTgt spid="43"/>
                                        </p:tgtEl>
                                        <p:attrNameLst>
                                          <p:attrName>ppt_y</p:attrName>
                                        </p:attrNameLst>
                                      </p:cBhvr>
                                      <p:tavLst>
                                        <p:tav tm="0" fmla="#ppt_y-sin(pi*$)/81">
                                          <p:val>
                                            <p:fltVal val="0"/>
                                          </p:val>
                                        </p:tav>
                                        <p:tav tm="100000">
                                          <p:val>
                                            <p:fltVal val="1"/>
                                          </p:val>
                                        </p:tav>
                                      </p:tavLst>
                                    </p:anim>
                                    <p:animScale>
                                      <p:cBhvr>
                                        <p:cTn id="179" dur="26">
                                          <p:stCondLst>
                                            <p:cond delay="650"/>
                                          </p:stCondLst>
                                        </p:cTn>
                                        <p:tgtEl>
                                          <p:spTgt spid="43"/>
                                        </p:tgtEl>
                                      </p:cBhvr>
                                      <p:to x="100000" y="60000"/>
                                    </p:animScale>
                                    <p:animScale>
                                      <p:cBhvr>
                                        <p:cTn id="180" dur="166" decel="50000">
                                          <p:stCondLst>
                                            <p:cond delay="676"/>
                                          </p:stCondLst>
                                        </p:cTn>
                                        <p:tgtEl>
                                          <p:spTgt spid="43"/>
                                        </p:tgtEl>
                                      </p:cBhvr>
                                      <p:to x="100000" y="100000"/>
                                    </p:animScale>
                                    <p:animScale>
                                      <p:cBhvr>
                                        <p:cTn id="181" dur="26">
                                          <p:stCondLst>
                                            <p:cond delay="1312"/>
                                          </p:stCondLst>
                                        </p:cTn>
                                        <p:tgtEl>
                                          <p:spTgt spid="43"/>
                                        </p:tgtEl>
                                      </p:cBhvr>
                                      <p:to x="100000" y="80000"/>
                                    </p:animScale>
                                    <p:animScale>
                                      <p:cBhvr>
                                        <p:cTn id="182" dur="166" decel="50000">
                                          <p:stCondLst>
                                            <p:cond delay="1338"/>
                                          </p:stCondLst>
                                        </p:cTn>
                                        <p:tgtEl>
                                          <p:spTgt spid="43"/>
                                        </p:tgtEl>
                                      </p:cBhvr>
                                      <p:to x="100000" y="100000"/>
                                    </p:animScale>
                                    <p:animScale>
                                      <p:cBhvr>
                                        <p:cTn id="183" dur="26">
                                          <p:stCondLst>
                                            <p:cond delay="1642"/>
                                          </p:stCondLst>
                                        </p:cTn>
                                        <p:tgtEl>
                                          <p:spTgt spid="43"/>
                                        </p:tgtEl>
                                      </p:cBhvr>
                                      <p:to x="100000" y="90000"/>
                                    </p:animScale>
                                    <p:animScale>
                                      <p:cBhvr>
                                        <p:cTn id="184" dur="166" decel="50000">
                                          <p:stCondLst>
                                            <p:cond delay="1668"/>
                                          </p:stCondLst>
                                        </p:cTn>
                                        <p:tgtEl>
                                          <p:spTgt spid="43"/>
                                        </p:tgtEl>
                                      </p:cBhvr>
                                      <p:to x="100000" y="100000"/>
                                    </p:animScale>
                                    <p:animScale>
                                      <p:cBhvr>
                                        <p:cTn id="185" dur="26">
                                          <p:stCondLst>
                                            <p:cond delay="1808"/>
                                          </p:stCondLst>
                                        </p:cTn>
                                        <p:tgtEl>
                                          <p:spTgt spid="43"/>
                                        </p:tgtEl>
                                      </p:cBhvr>
                                      <p:to x="100000" y="95000"/>
                                    </p:animScale>
                                    <p:animScale>
                                      <p:cBhvr>
                                        <p:cTn id="186" dur="166" decel="50000">
                                          <p:stCondLst>
                                            <p:cond delay="1834"/>
                                          </p:stCondLst>
                                        </p:cTn>
                                        <p:tgtEl>
                                          <p:spTgt spid="43"/>
                                        </p:tgtEl>
                                      </p:cBhvr>
                                      <p:to x="100000" y="100000"/>
                                    </p:animScale>
                                  </p:childTnLst>
                                </p:cTn>
                              </p:par>
                              <p:par>
                                <p:cTn id="187" presetID="26" presetClass="entr" presetSubtype="0" fill="hold" grpId="1" nodeType="withEffect">
                                  <p:stCondLst>
                                    <p:cond delay="0"/>
                                  </p:stCondLst>
                                  <p:childTnLst>
                                    <p:set>
                                      <p:cBhvr>
                                        <p:cTn id="188" dur="1" fill="hold">
                                          <p:stCondLst>
                                            <p:cond delay="0"/>
                                          </p:stCondLst>
                                        </p:cTn>
                                        <p:tgtEl>
                                          <p:spTgt spid="44"/>
                                        </p:tgtEl>
                                        <p:attrNameLst>
                                          <p:attrName>style.visibility</p:attrName>
                                        </p:attrNameLst>
                                      </p:cBhvr>
                                      <p:to>
                                        <p:strVal val="visible"/>
                                      </p:to>
                                    </p:set>
                                    <p:animEffect transition="in" filter="wipe(down)">
                                      <p:cBhvr>
                                        <p:cTn id="189" dur="580">
                                          <p:stCondLst>
                                            <p:cond delay="0"/>
                                          </p:stCondLst>
                                        </p:cTn>
                                        <p:tgtEl>
                                          <p:spTgt spid="44"/>
                                        </p:tgtEl>
                                      </p:cBhvr>
                                    </p:animEffect>
                                    <p:anim calcmode="lin" valueType="num">
                                      <p:cBhvr>
                                        <p:cTn id="190" dur="1822" tmFilter="0,0; 0.14,0.36; 0.43,0.73; 0.71,0.91; 1.0,1.0">
                                          <p:stCondLst>
                                            <p:cond delay="0"/>
                                          </p:stCondLst>
                                        </p:cTn>
                                        <p:tgtEl>
                                          <p:spTgt spid="44"/>
                                        </p:tgtEl>
                                        <p:attrNameLst>
                                          <p:attrName>ppt_x</p:attrName>
                                        </p:attrNameLst>
                                      </p:cBhvr>
                                      <p:tavLst>
                                        <p:tav tm="0">
                                          <p:val>
                                            <p:strVal val="#ppt_x-0.25"/>
                                          </p:val>
                                        </p:tav>
                                        <p:tav tm="100000">
                                          <p:val>
                                            <p:strVal val="#ppt_x"/>
                                          </p:val>
                                        </p:tav>
                                      </p:tavLst>
                                    </p:anim>
                                    <p:anim calcmode="lin" valueType="num">
                                      <p:cBhvr>
                                        <p:cTn id="191" dur="664" tmFilter="0.0,0.0; 0.25,0.07; 0.50,0.2; 0.75,0.467; 1.0,1.0">
                                          <p:stCondLst>
                                            <p:cond delay="0"/>
                                          </p:stCondLst>
                                        </p:cTn>
                                        <p:tgtEl>
                                          <p:spTgt spid="44"/>
                                        </p:tgtEl>
                                        <p:attrNameLst>
                                          <p:attrName>ppt_y</p:attrName>
                                        </p:attrNameLst>
                                      </p:cBhvr>
                                      <p:tavLst>
                                        <p:tav tm="0" fmla="#ppt_y-sin(pi*$)/3">
                                          <p:val>
                                            <p:fltVal val="0.5"/>
                                          </p:val>
                                        </p:tav>
                                        <p:tav tm="100000">
                                          <p:val>
                                            <p:fltVal val="1"/>
                                          </p:val>
                                        </p:tav>
                                      </p:tavLst>
                                    </p:anim>
                                    <p:anim calcmode="lin" valueType="num">
                                      <p:cBhvr>
                                        <p:cTn id="192" dur="664" tmFilter="0, 0; 0.125,0.2665; 0.25,0.4; 0.375,0.465; 0.5,0.5;  0.625,0.535; 0.75,0.6; 0.875,0.7335; 1,1">
                                          <p:stCondLst>
                                            <p:cond delay="664"/>
                                          </p:stCondLst>
                                        </p:cTn>
                                        <p:tgtEl>
                                          <p:spTgt spid="44"/>
                                        </p:tgtEl>
                                        <p:attrNameLst>
                                          <p:attrName>ppt_y</p:attrName>
                                        </p:attrNameLst>
                                      </p:cBhvr>
                                      <p:tavLst>
                                        <p:tav tm="0" fmla="#ppt_y-sin(pi*$)/9">
                                          <p:val>
                                            <p:fltVal val="0"/>
                                          </p:val>
                                        </p:tav>
                                        <p:tav tm="100000">
                                          <p:val>
                                            <p:fltVal val="1"/>
                                          </p:val>
                                        </p:tav>
                                      </p:tavLst>
                                    </p:anim>
                                    <p:anim calcmode="lin" valueType="num">
                                      <p:cBhvr>
                                        <p:cTn id="193" dur="332" tmFilter="0, 0; 0.125,0.2665; 0.25,0.4; 0.375,0.465; 0.5,0.5;  0.625,0.535; 0.75,0.6; 0.875,0.7335; 1,1">
                                          <p:stCondLst>
                                            <p:cond delay="1324"/>
                                          </p:stCondLst>
                                        </p:cTn>
                                        <p:tgtEl>
                                          <p:spTgt spid="44"/>
                                        </p:tgtEl>
                                        <p:attrNameLst>
                                          <p:attrName>ppt_y</p:attrName>
                                        </p:attrNameLst>
                                      </p:cBhvr>
                                      <p:tavLst>
                                        <p:tav tm="0" fmla="#ppt_y-sin(pi*$)/27">
                                          <p:val>
                                            <p:fltVal val="0"/>
                                          </p:val>
                                        </p:tav>
                                        <p:tav tm="100000">
                                          <p:val>
                                            <p:fltVal val="1"/>
                                          </p:val>
                                        </p:tav>
                                      </p:tavLst>
                                    </p:anim>
                                    <p:anim calcmode="lin" valueType="num">
                                      <p:cBhvr>
                                        <p:cTn id="194" dur="164" tmFilter="0, 0; 0.125,0.2665; 0.25,0.4; 0.375,0.465; 0.5,0.5;  0.625,0.535; 0.75,0.6; 0.875,0.7335; 1,1">
                                          <p:stCondLst>
                                            <p:cond delay="1656"/>
                                          </p:stCondLst>
                                        </p:cTn>
                                        <p:tgtEl>
                                          <p:spTgt spid="44"/>
                                        </p:tgtEl>
                                        <p:attrNameLst>
                                          <p:attrName>ppt_y</p:attrName>
                                        </p:attrNameLst>
                                      </p:cBhvr>
                                      <p:tavLst>
                                        <p:tav tm="0" fmla="#ppt_y-sin(pi*$)/81">
                                          <p:val>
                                            <p:fltVal val="0"/>
                                          </p:val>
                                        </p:tav>
                                        <p:tav tm="100000">
                                          <p:val>
                                            <p:fltVal val="1"/>
                                          </p:val>
                                        </p:tav>
                                      </p:tavLst>
                                    </p:anim>
                                    <p:animScale>
                                      <p:cBhvr>
                                        <p:cTn id="195" dur="26">
                                          <p:stCondLst>
                                            <p:cond delay="650"/>
                                          </p:stCondLst>
                                        </p:cTn>
                                        <p:tgtEl>
                                          <p:spTgt spid="44"/>
                                        </p:tgtEl>
                                      </p:cBhvr>
                                      <p:to x="100000" y="60000"/>
                                    </p:animScale>
                                    <p:animScale>
                                      <p:cBhvr>
                                        <p:cTn id="196" dur="166" decel="50000">
                                          <p:stCondLst>
                                            <p:cond delay="676"/>
                                          </p:stCondLst>
                                        </p:cTn>
                                        <p:tgtEl>
                                          <p:spTgt spid="44"/>
                                        </p:tgtEl>
                                      </p:cBhvr>
                                      <p:to x="100000" y="100000"/>
                                    </p:animScale>
                                    <p:animScale>
                                      <p:cBhvr>
                                        <p:cTn id="197" dur="26">
                                          <p:stCondLst>
                                            <p:cond delay="1312"/>
                                          </p:stCondLst>
                                        </p:cTn>
                                        <p:tgtEl>
                                          <p:spTgt spid="44"/>
                                        </p:tgtEl>
                                      </p:cBhvr>
                                      <p:to x="100000" y="80000"/>
                                    </p:animScale>
                                    <p:animScale>
                                      <p:cBhvr>
                                        <p:cTn id="198" dur="166" decel="50000">
                                          <p:stCondLst>
                                            <p:cond delay="1338"/>
                                          </p:stCondLst>
                                        </p:cTn>
                                        <p:tgtEl>
                                          <p:spTgt spid="44"/>
                                        </p:tgtEl>
                                      </p:cBhvr>
                                      <p:to x="100000" y="100000"/>
                                    </p:animScale>
                                    <p:animScale>
                                      <p:cBhvr>
                                        <p:cTn id="199" dur="26">
                                          <p:stCondLst>
                                            <p:cond delay="1642"/>
                                          </p:stCondLst>
                                        </p:cTn>
                                        <p:tgtEl>
                                          <p:spTgt spid="44"/>
                                        </p:tgtEl>
                                      </p:cBhvr>
                                      <p:to x="100000" y="90000"/>
                                    </p:animScale>
                                    <p:animScale>
                                      <p:cBhvr>
                                        <p:cTn id="200" dur="166" decel="50000">
                                          <p:stCondLst>
                                            <p:cond delay="1668"/>
                                          </p:stCondLst>
                                        </p:cTn>
                                        <p:tgtEl>
                                          <p:spTgt spid="44"/>
                                        </p:tgtEl>
                                      </p:cBhvr>
                                      <p:to x="100000" y="100000"/>
                                    </p:animScale>
                                    <p:animScale>
                                      <p:cBhvr>
                                        <p:cTn id="201" dur="26">
                                          <p:stCondLst>
                                            <p:cond delay="1808"/>
                                          </p:stCondLst>
                                        </p:cTn>
                                        <p:tgtEl>
                                          <p:spTgt spid="44"/>
                                        </p:tgtEl>
                                      </p:cBhvr>
                                      <p:to x="100000" y="95000"/>
                                    </p:animScale>
                                    <p:animScale>
                                      <p:cBhvr>
                                        <p:cTn id="202" dur="166" decel="50000">
                                          <p:stCondLst>
                                            <p:cond delay="1834"/>
                                          </p:stCondLst>
                                        </p:cTn>
                                        <p:tgtEl>
                                          <p:spTgt spid="44"/>
                                        </p:tgtEl>
                                      </p:cBhvr>
                                      <p:to x="100000" y="100000"/>
                                    </p:animScale>
                                  </p:childTnLst>
                                </p:cTn>
                              </p:par>
                              <p:par>
                                <p:cTn id="203" presetID="26" presetClass="entr" presetSubtype="0" fill="hold" nodeType="withEffect">
                                  <p:stCondLst>
                                    <p:cond delay="0"/>
                                  </p:stCondLst>
                                  <p:childTnLst>
                                    <p:set>
                                      <p:cBhvr>
                                        <p:cTn id="204" dur="1" fill="hold">
                                          <p:stCondLst>
                                            <p:cond delay="0"/>
                                          </p:stCondLst>
                                        </p:cTn>
                                        <p:tgtEl>
                                          <p:spTgt spid="7182"/>
                                        </p:tgtEl>
                                        <p:attrNameLst>
                                          <p:attrName>style.visibility</p:attrName>
                                        </p:attrNameLst>
                                      </p:cBhvr>
                                      <p:to>
                                        <p:strVal val="visible"/>
                                      </p:to>
                                    </p:set>
                                    <p:animEffect transition="in" filter="wipe(down)">
                                      <p:cBhvr>
                                        <p:cTn id="205" dur="580">
                                          <p:stCondLst>
                                            <p:cond delay="0"/>
                                          </p:stCondLst>
                                        </p:cTn>
                                        <p:tgtEl>
                                          <p:spTgt spid="7182"/>
                                        </p:tgtEl>
                                      </p:cBhvr>
                                    </p:animEffect>
                                    <p:anim calcmode="lin" valueType="num">
                                      <p:cBhvr>
                                        <p:cTn id="206" dur="1822" tmFilter="0,0; 0.14,0.36; 0.43,0.73; 0.71,0.91; 1.0,1.0">
                                          <p:stCondLst>
                                            <p:cond delay="0"/>
                                          </p:stCondLst>
                                        </p:cTn>
                                        <p:tgtEl>
                                          <p:spTgt spid="7182"/>
                                        </p:tgtEl>
                                        <p:attrNameLst>
                                          <p:attrName>ppt_x</p:attrName>
                                        </p:attrNameLst>
                                      </p:cBhvr>
                                      <p:tavLst>
                                        <p:tav tm="0">
                                          <p:val>
                                            <p:strVal val="#ppt_x-0.25"/>
                                          </p:val>
                                        </p:tav>
                                        <p:tav tm="100000">
                                          <p:val>
                                            <p:strVal val="#ppt_x"/>
                                          </p:val>
                                        </p:tav>
                                      </p:tavLst>
                                    </p:anim>
                                    <p:anim calcmode="lin" valueType="num">
                                      <p:cBhvr>
                                        <p:cTn id="207" dur="664" tmFilter="0.0,0.0; 0.25,0.07; 0.50,0.2; 0.75,0.467; 1.0,1.0">
                                          <p:stCondLst>
                                            <p:cond delay="0"/>
                                          </p:stCondLst>
                                        </p:cTn>
                                        <p:tgtEl>
                                          <p:spTgt spid="7182"/>
                                        </p:tgtEl>
                                        <p:attrNameLst>
                                          <p:attrName>ppt_y</p:attrName>
                                        </p:attrNameLst>
                                      </p:cBhvr>
                                      <p:tavLst>
                                        <p:tav tm="0" fmla="#ppt_y-sin(pi*$)/3">
                                          <p:val>
                                            <p:fltVal val="0.5"/>
                                          </p:val>
                                        </p:tav>
                                        <p:tav tm="100000">
                                          <p:val>
                                            <p:fltVal val="1"/>
                                          </p:val>
                                        </p:tav>
                                      </p:tavLst>
                                    </p:anim>
                                    <p:anim calcmode="lin" valueType="num">
                                      <p:cBhvr>
                                        <p:cTn id="208" dur="664" tmFilter="0, 0; 0.125,0.2665; 0.25,0.4; 0.375,0.465; 0.5,0.5;  0.625,0.535; 0.75,0.6; 0.875,0.7335; 1,1">
                                          <p:stCondLst>
                                            <p:cond delay="664"/>
                                          </p:stCondLst>
                                        </p:cTn>
                                        <p:tgtEl>
                                          <p:spTgt spid="7182"/>
                                        </p:tgtEl>
                                        <p:attrNameLst>
                                          <p:attrName>ppt_y</p:attrName>
                                        </p:attrNameLst>
                                      </p:cBhvr>
                                      <p:tavLst>
                                        <p:tav tm="0" fmla="#ppt_y-sin(pi*$)/9">
                                          <p:val>
                                            <p:fltVal val="0"/>
                                          </p:val>
                                        </p:tav>
                                        <p:tav tm="100000">
                                          <p:val>
                                            <p:fltVal val="1"/>
                                          </p:val>
                                        </p:tav>
                                      </p:tavLst>
                                    </p:anim>
                                    <p:anim calcmode="lin" valueType="num">
                                      <p:cBhvr>
                                        <p:cTn id="209" dur="332" tmFilter="0, 0; 0.125,0.2665; 0.25,0.4; 0.375,0.465; 0.5,0.5;  0.625,0.535; 0.75,0.6; 0.875,0.7335; 1,1">
                                          <p:stCondLst>
                                            <p:cond delay="1324"/>
                                          </p:stCondLst>
                                        </p:cTn>
                                        <p:tgtEl>
                                          <p:spTgt spid="7182"/>
                                        </p:tgtEl>
                                        <p:attrNameLst>
                                          <p:attrName>ppt_y</p:attrName>
                                        </p:attrNameLst>
                                      </p:cBhvr>
                                      <p:tavLst>
                                        <p:tav tm="0" fmla="#ppt_y-sin(pi*$)/27">
                                          <p:val>
                                            <p:fltVal val="0"/>
                                          </p:val>
                                        </p:tav>
                                        <p:tav tm="100000">
                                          <p:val>
                                            <p:fltVal val="1"/>
                                          </p:val>
                                        </p:tav>
                                      </p:tavLst>
                                    </p:anim>
                                    <p:anim calcmode="lin" valueType="num">
                                      <p:cBhvr>
                                        <p:cTn id="210" dur="164" tmFilter="0, 0; 0.125,0.2665; 0.25,0.4; 0.375,0.465; 0.5,0.5;  0.625,0.535; 0.75,0.6; 0.875,0.7335; 1,1">
                                          <p:stCondLst>
                                            <p:cond delay="1656"/>
                                          </p:stCondLst>
                                        </p:cTn>
                                        <p:tgtEl>
                                          <p:spTgt spid="7182"/>
                                        </p:tgtEl>
                                        <p:attrNameLst>
                                          <p:attrName>ppt_y</p:attrName>
                                        </p:attrNameLst>
                                      </p:cBhvr>
                                      <p:tavLst>
                                        <p:tav tm="0" fmla="#ppt_y-sin(pi*$)/81">
                                          <p:val>
                                            <p:fltVal val="0"/>
                                          </p:val>
                                        </p:tav>
                                        <p:tav tm="100000">
                                          <p:val>
                                            <p:fltVal val="1"/>
                                          </p:val>
                                        </p:tav>
                                      </p:tavLst>
                                    </p:anim>
                                    <p:animScale>
                                      <p:cBhvr>
                                        <p:cTn id="211" dur="26">
                                          <p:stCondLst>
                                            <p:cond delay="650"/>
                                          </p:stCondLst>
                                        </p:cTn>
                                        <p:tgtEl>
                                          <p:spTgt spid="7182"/>
                                        </p:tgtEl>
                                      </p:cBhvr>
                                      <p:to x="100000" y="60000"/>
                                    </p:animScale>
                                    <p:animScale>
                                      <p:cBhvr>
                                        <p:cTn id="212" dur="166" decel="50000">
                                          <p:stCondLst>
                                            <p:cond delay="676"/>
                                          </p:stCondLst>
                                        </p:cTn>
                                        <p:tgtEl>
                                          <p:spTgt spid="7182"/>
                                        </p:tgtEl>
                                      </p:cBhvr>
                                      <p:to x="100000" y="100000"/>
                                    </p:animScale>
                                    <p:animScale>
                                      <p:cBhvr>
                                        <p:cTn id="213" dur="26">
                                          <p:stCondLst>
                                            <p:cond delay="1312"/>
                                          </p:stCondLst>
                                        </p:cTn>
                                        <p:tgtEl>
                                          <p:spTgt spid="7182"/>
                                        </p:tgtEl>
                                      </p:cBhvr>
                                      <p:to x="100000" y="80000"/>
                                    </p:animScale>
                                    <p:animScale>
                                      <p:cBhvr>
                                        <p:cTn id="214" dur="166" decel="50000">
                                          <p:stCondLst>
                                            <p:cond delay="1338"/>
                                          </p:stCondLst>
                                        </p:cTn>
                                        <p:tgtEl>
                                          <p:spTgt spid="7182"/>
                                        </p:tgtEl>
                                      </p:cBhvr>
                                      <p:to x="100000" y="100000"/>
                                    </p:animScale>
                                    <p:animScale>
                                      <p:cBhvr>
                                        <p:cTn id="215" dur="26">
                                          <p:stCondLst>
                                            <p:cond delay="1642"/>
                                          </p:stCondLst>
                                        </p:cTn>
                                        <p:tgtEl>
                                          <p:spTgt spid="7182"/>
                                        </p:tgtEl>
                                      </p:cBhvr>
                                      <p:to x="100000" y="90000"/>
                                    </p:animScale>
                                    <p:animScale>
                                      <p:cBhvr>
                                        <p:cTn id="216" dur="166" decel="50000">
                                          <p:stCondLst>
                                            <p:cond delay="1668"/>
                                          </p:stCondLst>
                                        </p:cTn>
                                        <p:tgtEl>
                                          <p:spTgt spid="7182"/>
                                        </p:tgtEl>
                                      </p:cBhvr>
                                      <p:to x="100000" y="100000"/>
                                    </p:animScale>
                                    <p:animScale>
                                      <p:cBhvr>
                                        <p:cTn id="217" dur="26">
                                          <p:stCondLst>
                                            <p:cond delay="1808"/>
                                          </p:stCondLst>
                                        </p:cTn>
                                        <p:tgtEl>
                                          <p:spTgt spid="7182"/>
                                        </p:tgtEl>
                                      </p:cBhvr>
                                      <p:to x="100000" y="95000"/>
                                    </p:animScale>
                                    <p:animScale>
                                      <p:cBhvr>
                                        <p:cTn id="218" dur="166" decel="50000">
                                          <p:stCondLst>
                                            <p:cond delay="1834"/>
                                          </p:stCondLst>
                                        </p:cTn>
                                        <p:tgtEl>
                                          <p:spTgt spid="7182"/>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7173" grpId="0" animBg="1"/>
      <p:bldP spid="7173" grpId="1" animBg="1"/>
      <p:bldP spid="36" grpId="0" animBg="1"/>
      <p:bldP spid="36" grpId="1" animBg="1"/>
      <p:bldP spid="40" grpId="0" animBg="1"/>
      <p:bldP spid="40" grpId="1" animBg="1"/>
      <p:bldP spid="44" grpId="0" animBg="1"/>
      <p:bldP spid="44" grpId="1"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Picture 288" descr="3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7084" y="1177326"/>
            <a:ext cx="11513574" cy="5405801"/>
          </a:xfrm>
          <a:prstGeom prst="rect">
            <a:avLst/>
          </a:prstGeom>
          <a:noFill/>
          <a:extLst>
            <a:ext uri="{909E8E84-426E-40DD-AFC4-6F175D3DCCD1}">
              <a14:hiddenFill xmlns:a14="http://schemas.microsoft.com/office/drawing/2010/main">
                <a:solidFill>
                  <a:srgbClr val="FFFFFF"/>
                </a:solidFill>
              </a14:hiddenFill>
            </a:ext>
          </a:extLst>
        </p:spPr>
      </p:pic>
      <p:pic>
        <p:nvPicPr>
          <p:cNvPr id="8194" name="Picture 2" descr="F:\360安全浏览器下载\六一\Nipic_2531170_b95b5e79d8a6cffe\2.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flipH="1">
            <a:off x="-112931" y="440024"/>
            <a:ext cx="2177371" cy="2991343"/>
          </a:xfrm>
          <a:prstGeom prst="rect">
            <a:avLst/>
          </a:prstGeom>
          <a:noFill/>
          <a:extLst>
            <a:ext uri="{909E8E84-426E-40DD-AFC4-6F175D3DCCD1}">
              <a14:hiddenFill xmlns:a14="http://schemas.microsoft.com/office/drawing/2010/main">
                <a:solidFill>
                  <a:srgbClr val="FFFFFF"/>
                </a:solidFill>
              </a14:hiddenFill>
            </a:ext>
          </a:extLst>
        </p:spPr>
      </p:pic>
      <p:sp>
        <p:nvSpPr>
          <p:cNvPr id="9" name="Rectangle 8">
            <a:extLst>
              <a:ext uri="{FF2B5EF4-FFF2-40B4-BE49-F238E27FC236}">
                <a16:creationId xmlns:a16="http://schemas.microsoft.com/office/drawing/2014/main" xmlns="" id="{AD25C7C3-ED06-473F-B22C-1832C88A3413}"/>
              </a:ext>
            </a:extLst>
          </p:cNvPr>
          <p:cNvSpPr/>
          <p:nvPr/>
        </p:nvSpPr>
        <p:spPr>
          <a:xfrm>
            <a:off x="3826654" y="585733"/>
            <a:ext cx="5374433" cy="80243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err="1">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rPr>
              <a:t>Luyện</a:t>
            </a:r>
            <a:r>
              <a:rPr kumimoji="0" lang="en-US" sz="3200" b="0" i="0" u="none" strike="noStrike" kern="1200" cap="none" spc="0" normalizeH="0" baseline="0" noProof="0" dirty="0">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3200" b="0" i="0" u="none" strike="noStrike" kern="1200" cap="none" spc="0" normalizeH="0" baseline="0" noProof="0" dirty="0" err="1">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rPr>
              <a:t>đọc</a:t>
            </a:r>
            <a:r>
              <a:rPr kumimoji="0" lang="en-US" sz="3200" b="0" i="0" u="none" strike="noStrike" kern="1200" cap="none" spc="0" normalizeH="0" baseline="0" noProof="0" dirty="0">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3200" b="0" i="0" u="none" strike="noStrike" kern="1200" cap="none" spc="0" normalizeH="0" baseline="0" noProof="0" dirty="0" err="1">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rPr>
              <a:t>câu</a:t>
            </a:r>
            <a:r>
              <a:rPr kumimoji="0" lang="en-US" sz="3200" b="0" i="0" u="none" strike="noStrike" kern="1200" cap="none" spc="0" normalizeH="0" baseline="0" noProof="0" dirty="0">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3200" b="0" i="0" u="none" strike="noStrike" kern="1200" cap="none" spc="0" normalizeH="0" baseline="0" noProof="0" dirty="0" err="1">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rPr>
              <a:t>dài</a:t>
            </a:r>
            <a:endParaRPr kumimoji="0" lang="en-US" sz="3200" b="0" i="0" u="none" strike="noStrike" kern="1200" cap="none" spc="0" normalizeH="0" baseline="0" noProof="0" dirty="0">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
        <p:nvSpPr>
          <p:cNvPr id="16" name="TextBox 15">
            <a:extLst>
              <a:ext uri="{FF2B5EF4-FFF2-40B4-BE49-F238E27FC236}">
                <a16:creationId xmlns:a16="http://schemas.microsoft.com/office/drawing/2014/main" xmlns="" id="{C27B5117-E092-4D2B-8C22-C0254D699400}"/>
              </a:ext>
            </a:extLst>
          </p:cNvPr>
          <p:cNvSpPr txBox="1"/>
          <p:nvPr/>
        </p:nvSpPr>
        <p:spPr>
          <a:xfrm>
            <a:off x="2467992" y="3268167"/>
            <a:ext cx="7585969" cy="1224118"/>
          </a:xfrm>
          <a:prstGeom prst="rect">
            <a:avLst/>
          </a:prstGeom>
          <a:noFill/>
        </p:spPr>
        <p:txBody>
          <a:bodyPr wrap="square">
            <a:spAutoFit/>
          </a:bodyPr>
          <a:lstStyle/>
          <a:p>
            <a:pPr algn="just">
              <a:lnSpc>
                <a:spcPct val="107000"/>
              </a:lnSpc>
              <a:spcAft>
                <a:spcPts val="0"/>
              </a:spcAft>
            </a:pPr>
            <a:r>
              <a:rPr lang="vi-VN" sz="3600" dirty="0">
                <a:effectLst/>
                <a:latin typeface="Arial-Rounded" panose="020B0500000000000000" pitchFamily="34" charset="0"/>
                <a:ea typeface="Arial-Rounded" panose="020B0500000000000000" pitchFamily="34" charset="0"/>
                <a:cs typeface="Arial-Rounded" panose="020B0500000000000000" pitchFamily="34" charset="0"/>
              </a:rPr>
              <a:t>Voi liền nhổ</a:t>
            </a:r>
            <a:r>
              <a:rPr lang="en-US" sz="3600" dirty="0">
                <a:effectLst/>
                <a:latin typeface="Arial-Rounded" panose="020B0500000000000000" pitchFamily="34" charset="0"/>
                <a:ea typeface="Arial-Rounded" panose="020B0500000000000000" pitchFamily="34" charset="0"/>
                <a:cs typeface="Arial-Rounded" panose="020B0500000000000000" pitchFamily="34" charset="0"/>
              </a:rPr>
              <a:t> </a:t>
            </a:r>
            <a:r>
              <a:rPr lang="en-US" sz="3600" dirty="0">
                <a:solidFill>
                  <a:srgbClr val="FF0000"/>
                </a:solidFill>
                <a:effectLst/>
                <a:latin typeface="Arial-Rounded" panose="020B0500000000000000" pitchFamily="34" charset="0"/>
                <a:ea typeface="Arial-Rounded" panose="020B0500000000000000" pitchFamily="34" charset="0"/>
                <a:cs typeface="Arial-Rounded" panose="020B0500000000000000" pitchFamily="34" charset="0"/>
              </a:rPr>
              <a:t>/</a:t>
            </a:r>
            <a:r>
              <a:rPr lang="vi-VN" sz="3600" dirty="0">
                <a:effectLst/>
                <a:latin typeface="Arial-Rounded" panose="020B0500000000000000" pitchFamily="34" charset="0"/>
                <a:ea typeface="Arial-Rounded" panose="020B0500000000000000" pitchFamily="34" charset="0"/>
                <a:cs typeface="Arial-Rounded" panose="020B0500000000000000" pitchFamily="34" charset="0"/>
              </a:rPr>
              <a:t> một khóm cỏ dại bên đường,</a:t>
            </a:r>
            <a:r>
              <a:rPr lang="vi-VN" sz="3600" dirty="0">
                <a:solidFill>
                  <a:srgbClr val="FF0000"/>
                </a:solidFill>
                <a:effectLst/>
                <a:latin typeface="Arial-Rounded" panose="020B0500000000000000" pitchFamily="34" charset="0"/>
                <a:ea typeface="Arial-Rounded" panose="020B0500000000000000" pitchFamily="34" charset="0"/>
                <a:cs typeface="Arial-Rounded" panose="020B0500000000000000" pitchFamily="34" charset="0"/>
              </a:rPr>
              <a:t>/</a:t>
            </a:r>
            <a:r>
              <a:rPr lang="vi-VN" sz="3600" dirty="0">
                <a:effectLst/>
                <a:latin typeface="Arial-Rounded" panose="020B0500000000000000" pitchFamily="34" charset="0"/>
                <a:ea typeface="Arial-Rounded" panose="020B0500000000000000" pitchFamily="34" charset="0"/>
                <a:cs typeface="Arial-Rounded" panose="020B0500000000000000" pitchFamily="34" charset="0"/>
              </a:rPr>
              <a:t> gắn vào cằm rồi về nhà</a:t>
            </a:r>
            <a:r>
              <a:rPr lang="vi-VN" sz="3600" dirty="0">
                <a:solidFill>
                  <a:srgbClr val="FF0000"/>
                </a:solidFill>
                <a:effectLst/>
                <a:latin typeface="Arial-Rounded" panose="020B0500000000000000" pitchFamily="34" charset="0"/>
                <a:ea typeface="Arial-Rounded" panose="020B0500000000000000" pitchFamily="34" charset="0"/>
                <a:cs typeface="Arial-Rounded" panose="020B0500000000000000" pitchFamily="34" charset="0"/>
              </a:rPr>
              <a:t>.// </a:t>
            </a:r>
          </a:p>
        </p:txBody>
      </p:sp>
    </p:spTree>
    <p:extLst>
      <p:ext uri="{BB962C8B-B14F-4D97-AF65-F5344CB8AC3E}">
        <p14:creationId xmlns:p14="http://schemas.microsoft.com/office/powerpoint/2010/main" val="18905201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8194"/>
                                        </p:tgtEl>
                                        <p:attrNameLst>
                                          <p:attrName>style.visibility</p:attrName>
                                        </p:attrNameLst>
                                      </p:cBhvr>
                                      <p:to>
                                        <p:strVal val="visible"/>
                                      </p:to>
                                    </p:set>
                                    <p:animEffect transition="in" filter="fade">
                                      <p:cBhvr>
                                        <p:cTn id="7" dur="500"/>
                                        <p:tgtEl>
                                          <p:spTgt spid="8194"/>
                                        </p:tgtEl>
                                      </p:cBhvr>
                                    </p:animEffect>
                                  </p:childTnLst>
                                </p:cTn>
                              </p:par>
                            </p:childTnLst>
                          </p:cTn>
                        </p:par>
                        <p:par>
                          <p:cTn id="8" fill="hold">
                            <p:stCondLst>
                              <p:cond delay="500"/>
                            </p:stCondLst>
                            <p:childTnLst>
                              <p:par>
                                <p:cTn id="9" presetID="22" presetClass="entr" presetSubtype="1" fill="hold"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wipe(up)">
                                      <p:cBhvr>
                                        <p:cTn id="11" dur="10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xmlns="" id="{FE19FAD1-8F57-4D25-A940-5F5B7DE6401A}"/>
              </a:ext>
            </a:extLst>
          </p:cNvPr>
          <p:cNvSpPr txBox="1"/>
          <p:nvPr/>
        </p:nvSpPr>
        <p:spPr>
          <a:xfrm>
            <a:off x="1017496" y="125841"/>
            <a:ext cx="1346141" cy="739754"/>
          </a:xfrm>
          <a:prstGeom prst="rect">
            <a:avLst/>
          </a:prstGeom>
          <a:noFill/>
        </p:spPr>
        <p:txBody>
          <a:bodyPr wrap="square" rtlCol="0">
            <a:spAutoFit/>
          </a:bodyPr>
          <a:lstStyle/>
          <a:p>
            <a:pPr algn="ctr" defTabSz="1219170">
              <a:lnSpc>
                <a:spcPct val="150000"/>
              </a:lnSpc>
              <a:buClr>
                <a:srgbClr val="000000"/>
              </a:buClr>
            </a:pPr>
            <a:r>
              <a:rPr lang="vi-VN" sz="3200" b="1" kern="0" dirty="0">
                <a:solidFill>
                  <a:srgbClr val="17479D"/>
                </a:solidFill>
                <a:latin typeface="Arial-Rounded" panose="020B0500000000000000" pitchFamily="34" charset="0"/>
                <a:ea typeface="Arial-Rounded" panose="020B0500000000000000" pitchFamily="34" charset="0"/>
                <a:cs typeface="Arial-Rounded" panose="020B0500000000000000" pitchFamily="34" charset="0"/>
                <a:sym typeface="Arial"/>
              </a:rPr>
              <a:t>ĐỌC</a:t>
            </a:r>
            <a:endParaRPr lang="en-US" sz="3200" b="1" kern="0" dirty="0">
              <a:solidFill>
                <a:srgbClr val="17479D"/>
              </a:solidFill>
              <a:latin typeface="Arial-Rounded" panose="020B0500000000000000" pitchFamily="34" charset="0"/>
              <a:ea typeface="Arial-Rounded" panose="020B0500000000000000" pitchFamily="34" charset="0"/>
              <a:cs typeface="Arial-Rounded" panose="020B0500000000000000" pitchFamily="34" charset="0"/>
              <a:sym typeface="Arial"/>
            </a:endParaRPr>
          </a:p>
        </p:txBody>
      </p:sp>
      <p:pic>
        <p:nvPicPr>
          <p:cNvPr id="5" name="Picture 4">
            <a:extLst>
              <a:ext uri="{FF2B5EF4-FFF2-40B4-BE49-F238E27FC236}">
                <a16:creationId xmlns:a16="http://schemas.microsoft.com/office/drawing/2014/main" xmlns="" id="{2A892FFA-69B3-433D-95CE-FAA7107A1F5A}"/>
              </a:ext>
            </a:extLst>
          </p:cNvPr>
          <p:cNvPicPr>
            <a:picLocks noChangeAspect="1"/>
          </p:cNvPicPr>
          <p:nvPr/>
        </p:nvPicPr>
        <p:blipFill rotWithShape="1">
          <a:blip r:embed="rId2">
            <a:clrChange>
              <a:clrFrom>
                <a:srgbClr val="FFFCFF"/>
              </a:clrFrom>
              <a:clrTo>
                <a:srgbClr val="FFFCFF">
                  <a:alpha val="0"/>
                </a:srgbClr>
              </a:clrTo>
            </a:clrChange>
            <a:extLst>
              <a:ext uri="{BEBA8EAE-BF5A-486C-A8C5-ECC9F3942E4B}">
                <a14:imgProps xmlns:a14="http://schemas.microsoft.com/office/drawing/2010/main">
                  <a14:imgLayer r:embed="rId3">
                    <a14:imgEffect>
                      <a14:sharpenSoften amount="25000"/>
                    </a14:imgEffect>
                    <a14:imgEffect>
                      <a14:saturation sat="200000"/>
                    </a14:imgEffect>
                  </a14:imgLayer>
                </a14:imgProps>
              </a:ext>
            </a:extLst>
          </a:blip>
          <a:srcRect l="1772" t="2351" r="1"/>
          <a:stretch/>
        </p:blipFill>
        <p:spPr>
          <a:xfrm>
            <a:off x="152307" y="0"/>
            <a:ext cx="776411" cy="700229"/>
          </a:xfrm>
          <a:prstGeom prst="rect">
            <a:avLst/>
          </a:prstGeom>
        </p:spPr>
      </p:pic>
      <p:sp>
        <p:nvSpPr>
          <p:cNvPr id="6" name="TextBox 5">
            <a:extLst>
              <a:ext uri="{FF2B5EF4-FFF2-40B4-BE49-F238E27FC236}">
                <a16:creationId xmlns:a16="http://schemas.microsoft.com/office/drawing/2014/main" xmlns="" id="{BCB73FF2-7CCD-4D1C-97F1-E88C5B46E8F7}"/>
              </a:ext>
            </a:extLst>
          </p:cNvPr>
          <p:cNvSpPr txBox="1"/>
          <p:nvPr/>
        </p:nvSpPr>
        <p:spPr>
          <a:xfrm>
            <a:off x="2518778" y="1037815"/>
            <a:ext cx="7154436" cy="809965"/>
          </a:xfrm>
          <a:prstGeom prst="rect">
            <a:avLst/>
          </a:prstGeom>
          <a:noFill/>
        </p:spPr>
        <p:txBody>
          <a:bodyPr wrap="square" rtlCol="0">
            <a:spAutoFit/>
          </a:bodyPr>
          <a:lstStyle/>
          <a:p>
            <a:pPr algn="ctr" defTabSz="1219170">
              <a:lnSpc>
                <a:spcPct val="150000"/>
              </a:lnSpc>
              <a:buClr>
                <a:srgbClr val="000000"/>
              </a:buClr>
            </a:pPr>
            <a:r>
              <a:rPr lang="en-US" sz="3600" b="1" kern="0" dirty="0" err="1">
                <a:solidFill>
                  <a:srgbClr val="FC7D77">
                    <a:lumMod val="50000"/>
                  </a:srgbClr>
                </a:solidFill>
                <a:latin typeface="Arial-Rounded" panose="020B0500000000000000" pitchFamily="34" charset="0"/>
                <a:ea typeface="Arial-Rounded" panose="020B0500000000000000" pitchFamily="34" charset="0"/>
                <a:cs typeface="Arial-Rounded" panose="020B0500000000000000" pitchFamily="34" charset="0"/>
                <a:sym typeface="Arial"/>
              </a:rPr>
              <a:t>Giải</a:t>
            </a:r>
            <a:r>
              <a:rPr lang="en-US" sz="3600" b="1" kern="0" dirty="0">
                <a:solidFill>
                  <a:srgbClr val="FC7D77">
                    <a:lumMod val="50000"/>
                  </a:srgbClr>
                </a:solidFill>
                <a:latin typeface="Arial-Rounded" panose="020B0500000000000000" pitchFamily="34" charset="0"/>
                <a:ea typeface="Arial-Rounded" panose="020B0500000000000000" pitchFamily="34" charset="0"/>
                <a:cs typeface="Arial-Rounded" panose="020B0500000000000000" pitchFamily="34" charset="0"/>
                <a:sym typeface="Arial"/>
              </a:rPr>
              <a:t> </a:t>
            </a:r>
            <a:r>
              <a:rPr lang="en-US" sz="3600" b="1" kern="0" dirty="0" err="1">
                <a:solidFill>
                  <a:srgbClr val="FC7D77">
                    <a:lumMod val="50000"/>
                  </a:srgbClr>
                </a:solidFill>
                <a:latin typeface="Arial-Rounded" panose="020B0500000000000000" pitchFamily="34" charset="0"/>
                <a:ea typeface="Arial-Rounded" panose="020B0500000000000000" pitchFamily="34" charset="0"/>
                <a:cs typeface="Arial-Rounded" panose="020B0500000000000000" pitchFamily="34" charset="0"/>
                <a:sym typeface="Arial"/>
              </a:rPr>
              <a:t>nghĩa</a:t>
            </a:r>
            <a:r>
              <a:rPr lang="en-US" sz="3600" b="1" kern="0" dirty="0">
                <a:solidFill>
                  <a:srgbClr val="FC7D77">
                    <a:lumMod val="50000"/>
                  </a:srgbClr>
                </a:solidFill>
                <a:latin typeface="Arial-Rounded" panose="020B0500000000000000" pitchFamily="34" charset="0"/>
                <a:ea typeface="Arial-Rounded" panose="020B0500000000000000" pitchFamily="34" charset="0"/>
                <a:cs typeface="Arial-Rounded" panose="020B0500000000000000" pitchFamily="34" charset="0"/>
                <a:sym typeface="Arial"/>
              </a:rPr>
              <a:t> </a:t>
            </a:r>
            <a:r>
              <a:rPr lang="en-US" sz="3600" b="1" kern="0" dirty="0" err="1">
                <a:solidFill>
                  <a:srgbClr val="FC7D77">
                    <a:lumMod val="50000"/>
                  </a:srgbClr>
                </a:solidFill>
                <a:latin typeface="Arial-Rounded" panose="020B0500000000000000" pitchFamily="34" charset="0"/>
                <a:ea typeface="Arial-Rounded" panose="020B0500000000000000" pitchFamily="34" charset="0"/>
                <a:cs typeface="Arial-Rounded" panose="020B0500000000000000" pitchFamily="34" charset="0"/>
                <a:sym typeface="Arial"/>
              </a:rPr>
              <a:t>từ</a:t>
            </a:r>
            <a:endParaRPr lang="en-US" sz="3600" b="1" kern="0" dirty="0">
              <a:solidFill>
                <a:srgbClr val="FC7D77">
                  <a:lumMod val="50000"/>
                </a:srgbClr>
              </a:solidFill>
              <a:latin typeface="Arial-Rounded" panose="020B0500000000000000" pitchFamily="34" charset="0"/>
              <a:ea typeface="Arial-Rounded" panose="020B0500000000000000" pitchFamily="34" charset="0"/>
              <a:cs typeface="Arial-Rounded" panose="020B0500000000000000" pitchFamily="34" charset="0"/>
              <a:sym typeface="Arial"/>
            </a:endParaRPr>
          </a:p>
        </p:txBody>
      </p:sp>
      <p:sp>
        <p:nvSpPr>
          <p:cNvPr id="7" name="Rectangle 6">
            <a:extLst>
              <a:ext uri="{FF2B5EF4-FFF2-40B4-BE49-F238E27FC236}">
                <a16:creationId xmlns:a16="http://schemas.microsoft.com/office/drawing/2014/main" xmlns="" id="{114C8B43-A61A-41DA-A370-D8FB971C60B8}"/>
              </a:ext>
            </a:extLst>
          </p:cNvPr>
          <p:cNvSpPr/>
          <p:nvPr/>
        </p:nvSpPr>
        <p:spPr>
          <a:xfrm>
            <a:off x="1259457" y="1983827"/>
            <a:ext cx="8053770" cy="820674"/>
          </a:xfrm>
          <a:prstGeom prst="rect">
            <a:avLst/>
          </a:prstGeom>
        </p:spPr>
        <p:txBody>
          <a:bodyPr wrap="square">
            <a:spAutoFit/>
          </a:bodyPr>
          <a:lstStyle/>
          <a:p>
            <a:pPr algn="just" defTabSz="1219170">
              <a:lnSpc>
                <a:spcPct val="150000"/>
              </a:lnSpc>
              <a:buClr>
                <a:srgbClr val="000000"/>
              </a:buClr>
            </a:pPr>
            <a:r>
              <a:rPr lang="vi-VN" sz="3600" kern="0" dirty="0">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rPr>
              <a:t>     </a:t>
            </a:r>
            <a:r>
              <a:rPr lang="vi-VN" sz="3200" kern="0" dirty="0">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rPr>
              <a:t>khóm cỏ dại</a:t>
            </a:r>
          </a:p>
        </p:txBody>
      </p:sp>
      <p:sp>
        <p:nvSpPr>
          <p:cNvPr id="8" name="Oval 7">
            <a:extLst>
              <a:ext uri="{FF2B5EF4-FFF2-40B4-BE49-F238E27FC236}">
                <a16:creationId xmlns:a16="http://schemas.microsoft.com/office/drawing/2014/main" xmlns="" id="{4E604938-6451-4CCF-9981-FB90C250B940}"/>
              </a:ext>
            </a:extLst>
          </p:cNvPr>
          <p:cNvSpPr/>
          <p:nvPr/>
        </p:nvSpPr>
        <p:spPr>
          <a:xfrm>
            <a:off x="1514588" y="2248162"/>
            <a:ext cx="311888" cy="311888"/>
          </a:xfrm>
          <a:prstGeom prst="ellipse">
            <a:avLst/>
          </a:prstGeom>
          <a:solidFill>
            <a:srgbClr val="FFAB40"/>
          </a:solidFill>
          <a:ln>
            <a:solidFill>
              <a:srgbClr val="FFAB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buClr>
                <a:srgbClr val="000000"/>
              </a:buClr>
            </a:pPr>
            <a:endParaRPr lang="vi-VN" sz="3600" kern="0">
              <a:solidFill>
                <a:srgbClr val="BAE5E4"/>
              </a:solidFill>
              <a:latin typeface="Arial-Rounded" panose="020B0500000000000000" pitchFamily="34" charset="0"/>
              <a:ea typeface="Arial-Rounded" panose="020B0500000000000000" pitchFamily="34" charset="0"/>
              <a:cs typeface="Arial-Rounded" panose="020B0500000000000000" pitchFamily="34" charset="0"/>
              <a:sym typeface="Arial"/>
            </a:endParaRPr>
          </a:p>
        </p:txBody>
      </p:sp>
      <p:sp>
        <p:nvSpPr>
          <p:cNvPr id="9" name="TextBox 8">
            <a:extLst>
              <a:ext uri="{FF2B5EF4-FFF2-40B4-BE49-F238E27FC236}">
                <a16:creationId xmlns:a16="http://schemas.microsoft.com/office/drawing/2014/main" xmlns="" id="{7D73CF1F-A536-4B4D-B58C-16A9C249C8FB}"/>
              </a:ext>
            </a:extLst>
          </p:cNvPr>
          <p:cNvSpPr txBox="1"/>
          <p:nvPr/>
        </p:nvSpPr>
        <p:spPr>
          <a:xfrm>
            <a:off x="4341181" y="1999935"/>
            <a:ext cx="8495929" cy="820674"/>
          </a:xfrm>
          <a:prstGeom prst="rect">
            <a:avLst/>
          </a:prstGeom>
          <a:noFill/>
        </p:spPr>
        <p:txBody>
          <a:bodyPr wrap="square" rtlCol="0">
            <a:spAutoFit/>
          </a:bodyPr>
          <a:lstStyle/>
          <a:p>
            <a:pPr defTabSz="1219170">
              <a:lnSpc>
                <a:spcPct val="150000"/>
              </a:lnSpc>
              <a:buClr>
                <a:srgbClr val="000000"/>
              </a:buClr>
            </a:pPr>
            <a:r>
              <a:rPr lang="vi-VN" sz="3600" kern="0" dirty="0">
                <a:solidFill>
                  <a:srgbClr val="FC7D77">
                    <a:lumMod val="50000"/>
                  </a:srgbClr>
                </a:solidFill>
                <a:latin typeface="Arial-Rounded" panose="020B0500000000000000" pitchFamily="34" charset="0"/>
                <a:ea typeface="Arial-Rounded" panose="020B0500000000000000" pitchFamily="34" charset="0"/>
                <a:cs typeface="Arial-Rounded" panose="020B0500000000000000" pitchFamily="34" charset="0"/>
                <a:sym typeface="Arial"/>
              </a:rPr>
              <a:t>: </a:t>
            </a:r>
            <a:r>
              <a:rPr lang="vi-VN" sz="3200" kern="0" dirty="0">
                <a:solidFill>
                  <a:srgbClr val="FC7D77">
                    <a:lumMod val="50000"/>
                  </a:srgbClr>
                </a:solidFill>
                <a:latin typeface="Arial-Rounded" panose="020B0500000000000000" pitchFamily="34" charset="0"/>
                <a:ea typeface="Arial-Rounded" panose="020B0500000000000000" pitchFamily="34" charset="0"/>
                <a:cs typeface="Arial-Rounded" panose="020B0500000000000000" pitchFamily="34" charset="0"/>
                <a:sym typeface="Arial"/>
              </a:rPr>
              <a:t>một nhóm cỏ dại đứng chụm vào nhau.</a:t>
            </a:r>
            <a:endParaRPr lang="en-US" sz="3200" kern="0" dirty="0">
              <a:solidFill>
                <a:srgbClr val="FC7D77">
                  <a:lumMod val="50000"/>
                </a:srgbClr>
              </a:solidFill>
              <a:latin typeface="Arial-Rounded" panose="020B0500000000000000" pitchFamily="34" charset="0"/>
              <a:ea typeface="Arial-Rounded" panose="020B0500000000000000" pitchFamily="34" charset="0"/>
              <a:cs typeface="Arial-Rounded" panose="020B0500000000000000" pitchFamily="34" charset="0"/>
              <a:sym typeface="Arial"/>
            </a:endParaRPr>
          </a:p>
        </p:txBody>
      </p:sp>
      <p:pic>
        <p:nvPicPr>
          <p:cNvPr id="10" name="Picture 2" descr="Hình ảnh Cỏ, Cỏ, Cỏ, Cỏ miễn phí tải tập tin PNG PSDComment và Vector">
            <a:extLst>
              <a:ext uri="{FF2B5EF4-FFF2-40B4-BE49-F238E27FC236}">
                <a16:creationId xmlns:a16="http://schemas.microsoft.com/office/drawing/2014/main" xmlns="" id="{F9DF53E5-6D5A-4F1D-AED8-0E7E4BB03591}"/>
              </a:ext>
            </a:extLst>
          </p:cNvPr>
          <p:cNvPicPr>
            <a:picLocks noChangeAspect="1" noChangeArrowheads="1"/>
          </p:cNvPicPr>
          <p:nvPr/>
        </p:nvPicPr>
        <p:blipFill rotWithShape="1">
          <a:blip r:embed="rId4">
            <a:clrChange>
              <a:clrFrom>
                <a:srgbClr val="F5F5F5"/>
              </a:clrFrom>
              <a:clrTo>
                <a:srgbClr val="F5F5F5">
                  <a:alpha val="0"/>
                </a:srgbClr>
              </a:clrTo>
            </a:clrChange>
            <a:extLst>
              <a:ext uri="{28A0092B-C50C-407E-A947-70E740481C1C}">
                <a14:useLocalDpi xmlns:a14="http://schemas.microsoft.com/office/drawing/2010/main" val="0"/>
              </a:ext>
            </a:extLst>
          </a:blip>
          <a:srcRect t="19747" b="31370"/>
          <a:stretch/>
        </p:blipFill>
        <p:spPr bwMode="auto">
          <a:xfrm>
            <a:off x="3222548" y="3111777"/>
            <a:ext cx="6292489" cy="307595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516266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outVertical)">
                                      <p:cBhvr>
                                        <p:cTn id="7" dur="500"/>
                                        <p:tgtEl>
                                          <p:spTgt spid="6"/>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left)">
                                      <p:cBhvr>
                                        <p:cTn id="11" dur="500"/>
                                        <p:tgtEl>
                                          <p:spTgt spid="8"/>
                                        </p:tgtEl>
                                      </p:cBhvr>
                                    </p:animEffect>
                                  </p:childTnLst>
                                </p:cTn>
                              </p:par>
                              <p:par>
                                <p:cTn id="12" presetID="22" presetClass="entr" presetSubtype="8" fill="hold" grpId="0" nodeType="with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wipe(left)">
                                      <p:cBhvr>
                                        <p:cTn id="14" dur="500"/>
                                        <p:tgtEl>
                                          <p:spTgt spid="7"/>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8"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wipe(left)">
                                      <p:cBhvr>
                                        <p:cTn id="19" dur="500"/>
                                        <p:tgtEl>
                                          <p:spTgt spid="9"/>
                                        </p:tgtEl>
                                      </p:cBhvr>
                                    </p:animEffect>
                                  </p:childTnLst>
                                </p:cTn>
                              </p:par>
                            </p:childTnLst>
                          </p:cTn>
                        </p:par>
                        <p:par>
                          <p:cTn id="20" fill="hold">
                            <p:stCondLst>
                              <p:cond delay="500"/>
                            </p:stCondLst>
                            <p:childTnLst>
                              <p:par>
                                <p:cTn id="21" presetID="42" presetClass="entr" presetSubtype="0" fill="hold" nodeType="after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fade">
                                      <p:cBhvr>
                                        <p:cTn id="23" dur="1000"/>
                                        <p:tgtEl>
                                          <p:spTgt spid="10"/>
                                        </p:tgtEl>
                                      </p:cBhvr>
                                    </p:animEffect>
                                    <p:anim calcmode="lin" valueType="num">
                                      <p:cBhvr>
                                        <p:cTn id="24" dur="1000" fill="hold"/>
                                        <p:tgtEl>
                                          <p:spTgt spid="10"/>
                                        </p:tgtEl>
                                        <p:attrNameLst>
                                          <p:attrName>ppt_x</p:attrName>
                                        </p:attrNameLst>
                                      </p:cBhvr>
                                      <p:tavLst>
                                        <p:tav tm="0">
                                          <p:val>
                                            <p:strVal val="#ppt_x"/>
                                          </p:val>
                                        </p:tav>
                                        <p:tav tm="100000">
                                          <p:val>
                                            <p:strVal val="#ppt_x"/>
                                          </p:val>
                                        </p:tav>
                                      </p:tavLst>
                                    </p:anim>
                                    <p:anim calcmode="lin" valueType="num">
                                      <p:cBhvr>
                                        <p:cTn id="25"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8" grpId="0" animBg="1"/>
      <p:bldP spid="9" grpId="0"/>
    </p:bldLst>
  </p:timing>
</p:sld>
</file>

<file path=ppt/tags/tag1.xml><?xml version="1.0" encoding="utf-8"?>
<p:tagLst xmlns:a="http://schemas.openxmlformats.org/drawingml/2006/main" xmlns:r="http://schemas.openxmlformats.org/officeDocument/2006/relationships" xmlns:p="http://schemas.openxmlformats.org/presentationml/2006/main">
  <p:tag name="MH" val="20151007154213"/>
  <p:tag name="MH_LIBRARY" val="GRAPHIC"/>
  <p:tag name="MH_ORDER" val="Text Box 4"/>
</p:tagLst>
</file>

<file path=ppt/tags/tag2.xml><?xml version="1.0" encoding="utf-8"?>
<p:tagLst xmlns:a="http://schemas.openxmlformats.org/drawingml/2006/main" xmlns:r="http://schemas.openxmlformats.org/officeDocument/2006/relationships" xmlns:p="http://schemas.openxmlformats.org/presentationml/2006/main">
  <p:tag name="MH" val="20151007154213"/>
  <p:tag name="MH_LIBRARY" val="GRAPHIC"/>
  <p:tag name="MH_ORDER" val="Line 13"/>
</p:tagLst>
</file>

<file path=ppt/tags/tag3.xml><?xml version="1.0" encoding="utf-8"?>
<p:tagLst xmlns:a="http://schemas.openxmlformats.org/drawingml/2006/main" xmlns:r="http://schemas.openxmlformats.org/officeDocument/2006/relationships" xmlns:p="http://schemas.openxmlformats.org/presentationml/2006/main">
  <p:tag name="MH" val="20151007154213"/>
  <p:tag name="MH_LIBRARY" val="GRAPHIC"/>
  <p:tag name="MH_ORDER" val="AutoShape 14"/>
</p:tagLst>
</file>

<file path=ppt/tags/tag4.xml><?xml version="1.0" encoding="utf-8"?>
<p:tagLst xmlns:a="http://schemas.openxmlformats.org/drawingml/2006/main" xmlns:r="http://schemas.openxmlformats.org/officeDocument/2006/relationships" xmlns:p="http://schemas.openxmlformats.org/presentationml/2006/main">
  <p:tag name="MH" val="20151007154213"/>
  <p:tag name="MH_LIBRARY" val="GRAPHIC"/>
  <p:tag name="MH_ORDER" val="Line 13"/>
</p:tagLst>
</file>

<file path=ppt/tags/tag5.xml><?xml version="1.0" encoding="utf-8"?>
<p:tagLst xmlns:a="http://schemas.openxmlformats.org/drawingml/2006/main" xmlns:r="http://schemas.openxmlformats.org/officeDocument/2006/relationships" xmlns:p="http://schemas.openxmlformats.org/presentationml/2006/main">
  <p:tag name="MH" val="20151007154213"/>
  <p:tag name="MH_LIBRARY" val="GRAPHIC"/>
  <p:tag name="MH_ORDER" val="AutoShape 14"/>
</p:tagLst>
</file>

<file path=ppt/tags/tag6.xml><?xml version="1.0" encoding="utf-8"?>
<p:tagLst xmlns:a="http://schemas.openxmlformats.org/drawingml/2006/main" xmlns:r="http://schemas.openxmlformats.org/officeDocument/2006/relationships" xmlns:p="http://schemas.openxmlformats.org/presentationml/2006/main">
  <p:tag name="MH" val="20151007154213"/>
  <p:tag name="MH_LIBRARY" val="GRAPHIC"/>
  <p:tag name="MH_ORDER" val="Line 13"/>
</p:tagLst>
</file>

<file path=ppt/tags/tag7.xml><?xml version="1.0" encoding="utf-8"?>
<p:tagLst xmlns:a="http://schemas.openxmlformats.org/drawingml/2006/main" xmlns:r="http://schemas.openxmlformats.org/officeDocument/2006/relationships" xmlns:p="http://schemas.openxmlformats.org/presentationml/2006/main">
  <p:tag name="MH" val="20151007154213"/>
  <p:tag name="MH_LIBRARY" val="GRAPHIC"/>
  <p:tag name="MH_ORDER" val="AutoShape 14"/>
</p:tagLst>
</file>

<file path=ppt/tags/tag8.xml><?xml version="1.0" encoding="utf-8"?>
<p:tagLst xmlns:a="http://schemas.openxmlformats.org/drawingml/2006/main" xmlns:r="http://schemas.openxmlformats.org/officeDocument/2006/relationships" xmlns:p="http://schemas.openxmlformats.org/presentationml/2006/main">
  <p:tag name="MH" val="20151007154213"/>
  <p:tag name="MH_LIBRARY" val="GRAPHIC"/>
  <p:tag name="MH_ORDER" val="Line 13"/>
</p:tagLst>
</file>

<file path=ppt/tags/tag9.xml><?xml version="1.0" encoding="utf-8"?>
<p:tagLst xmlns:a="http://schemas.openxmlformats.org/drawingml/2006/main" xmlns:r="http://schemas.openxmlformats.org/officeDocument/2006/relationships" xmlns:p="http://schemas.openxmlformats.org/presentationml/2006/main">
  <p:tag name="MH" val="20151007154213"/>
  <p:tag name="MH_LIBRARY" val="GRAPHIC"/>
  <p:tag name="MH_ORDER" val="AutoShape 14"/>
</p:tagLst>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1_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588ku">
      <a:majorFont>
        <a:latin typeface="Arial Black"/>
        <a:ea typeface="思源黑体 CN Bold"/>
        <a:cs typeface=""/>
      </a:majorFont>
      <a:minorFont>
        <a:latin typeface="Arial"/>
        <a:ea typeface="思源黑体 CN Regular"/>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4.xml><?xml version="1.0" encoding="utf-8"?>
<a:theme xmlns:a="http://schemas.openxmlformats.org/drawingml/2006/main" name="3_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1_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6.xml><?xml version="1.0" encoding="utf-8"?>
<a:theme xmlns:a="http://schemas.openxmlformats.org/drawingml/2006/main" name="4_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2_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588ku">
      <a:majorFont>
        <a:latin typeface="Arial Black"/>
        <a:ea typeface="思源黑体 CN Bold"/>
        <a:cs typeface=""/>
      </a:majorFont>
      <a:minorFont>
        <a:latin typeface="Arial"/>
        <a:ea typeface="思源黑体 CN Regular"/>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8.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105</TotalTime>
  <Words>2022</Words>
  <Application>Microsoft Office PowerPoint</Application>
  <PresentationFormat>Custom</PresentationFormat>
  <Paragraphs>172</Paragraphs>
  <Slides>19</Slides>
  <Notes>13</Notes>
  <HiddenSlides>0</HiddenSlides>
  <MMClips>1</MMClips>
  <ScaleCrop>false</ScaleCrop>
  <HeadingPairs>
    <vt:vector size="4" baseType="variant">
      <vt:variant>
        <vt:lpstr>Theme</vt:lpstr>
      </vt:variant>
      <vt:variant>
        <vt:i4>7</vt:i4>
      </vt:variant>
      <vt:variant>
        <vt:lpstr>Slide Titles</vt:lpstr>
      </vt:variant>
      <vt:variant>
        <vt:i4>19</vt:i4>
      </vt:variant>
    </vt:vector>
  </HeadingPairs>
  <TitlesOfParts>
    <vt:vector size="26" baseType="lpstr">
      <vt:lpstr>Office 主题​​</vt:lpstr>
      <vt:lpstr>1_Office 主题​​</vt:lpstr>
      <vt:lpstr>Office 主题</vt:lpstr>
      <vt:lpstr>3_Office 主题</vt:lpstr>
      <vt:lpstr>1_Office 主题</vt:lpstr>
      <vt:lpstr>4_Office 主题</vt:lpstr>
      <vt:lpstr>2_Office 主题</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tran thao</dc:creator>
  <cp:lastModifiedBy>Admin</cp:lastModifiedBy>
  <cp:revision>41</cp:revision>
  <dcterms:created xsi:type="dcterms:W3CDTF">2021-07-24T10:09:37Z</dcterms:created>
  <dcterms:modified xsi:type="dcterms:W3CDTF">2024-08-12T03:37:51Z</dcterms:modified>
</cp:coreProperties>
</file>