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91" r:id="rId3"/>
    <p:sldMasterId id="2147483703" r:id="rId4"/>
  </p:sldMasterIdLst>
  <p:notesMasterIdLst>
    <p:notesMasterId r:id="rId26"/>
  </p:notesMasterIdLst>
  <p:sldIdLst>
    <p:sldId id="303" r:id="rId5"/>
    <p:sldId id="304" r:id="rId6"/>
    <p:sldId id="265" r:id="rId7"/>
    <p:sldId id="282" r:id="rId8"/>
    <p:sldId id="283" r:id="rId9"/>
    <p:sldId id="269" r:id="rId10"/>
    <p:sldId id="284" r:id="rId11"/>
    <p:sldId id="285" r:id="rId12"/>
    <p:sldId id="306" r:id="rId13"/>
    <p:sldId id="272" r:id="rId14"/>
    <p:sldId id="286" r:id="rId15"/>
    <p:sldId id="287" r:id="rId16"/>
    <p:sldId id="288" r:id="rId17"/>
    <p:sldId id="289" r:id="rId18"/>
    <p:sldId id="307" r:id="rId19"/>
    <p:sldId id="291" r:id="rId20"/>
    <p:sldId id="292" r:id="rId21"/>
    <p:sldId id="293" r:id="rId22"/>
    <p:sldId id="294" r:id="rId23"/>
    <p:sldId id="29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1383030"/>
            <a:ext cx="1539240" cy="601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2368550"/>
            <a:ext cx="9171305" cy="23545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56610" y="393573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24015" y="392557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53015" y="3935730"/>
            <a:ext cx="476250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48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sz="48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12090" y="2454910"/>
            <a:ext cx="33985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20 + 6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43 + 20 =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50970" y="2495550"/>
            <a:ext cx="2941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57 - 7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75 - 70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007350" y="2495550"/>
            <a:ext cx="33267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+ 40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69 - 19 = 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4970" y="380365"/>
            <a:ext cx="8528685" cy="16154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10">
                <a:solidFill>
                  <a:schemeClr val="accent5"/>
                </a:solidFill>
              </a:rPr>
              <a:t>3.</a:t>
            </a:r>
            <a:r>
              <a:rPr lang="en-US" sz="3110"/>
              <a:t> Những phép tính nào dưới đây có kết quả bé hơn 50? </a:t>
            </a:r>
            <a:r>
              <a:rPr lang="en-US" sz="3110">
                <a:sym typeface="+mn-ea"/>
              </a:rPr>
              <a:t>Những phép tính nào dưới đây có kết quả lớn hơn 50?</a:t>
            </a:r>
            <a:endParaRPr lang="en-US" sz="311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0810" y="1696085"/>
            <a:ext cx="9918065" cy="472821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403475" y="266763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9" name="Rectangles 8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6470" y="1417955"/>
            <a:ext cx="10251440" cy="31184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49245" y="376301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600" y="302260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3535" y="382397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08090" y="246443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17505" y="244411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32060" y="315404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11740" y="314388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32060" y="-118745"/>
            <a:ext cx="1929765" cy="1929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165" y="111760"/>
            <a:ext cx="10643235" cy="45827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2035" y="5182870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Nhà bác Bình có số con bò là:</a:t>
            </a:r>
          </a:p>
          <a:p>
            <a:pPr algn="ctr"/>
            <a:r>
              <a:rPr lang="en-US" sz="3200"/>
              <a:t>28 - 12 = 16 (con bò)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3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" y="128905"/>
            <a:ext cx="2308860" cy="10363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57450" y="1165225"/>
            <a:ext cx="9124315" cy="223774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322820" y="1998345"/>
            <a:ext cx="1440180" cy="1297940"/>
          </a:xfrm>
          <a:prstGeom prst="ellipse">
            <a:avLst/>
          </a:prstGeom>
          <a:noFill/>
          <a:ln w="44450">
            <a:solidFill>
              <a:schemeClr val="accent4">
                <a:shade val="50000"/>
                <a:alpha val="9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160" y="4193540"/>
            <a:ext cx="9049385" cy="252793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754495" y="5078730"/>
            <a:ext cx="1714500" cy="164274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114030" y="4687570"/>
            <a:ext cx="1277620" cy="608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bldLvl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80" y="1907540"/>
            <a:ext cx="10428605" cy="27235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39260" y="284035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39260" y="368236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391650" y="284035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91650" y="368236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940" y="1949450"/>
            <a:ext cx="11045825" cy="26295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360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23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8223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47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320" y="120015"/>
            <a:ext cx="10800080" cy="51028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49575" y="5528310"/>
            <a:ext cx="7202170" cy="10547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Trong rạp xiếc còn số ghế trống là:</a:t>
            </a:r>
          </a:p>
          <a:p>
            <a:pPr algn="ctr"/>
            <a:r>
              <a:rPr lang="en-US" sz="3200"/>
              <a:t>96 - 62 = 34 (ghế)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885" y="274955"/>
            <a:ext cx="10597515" cy="43586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39885" y="2769235"/>
            <a:ext cx="973455" cy="9531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Tính nhẩm (theo mẫu)</a:t>
            </a:r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358890" y="1518285"/>
            <a:ext cx="4838065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50 + 50 = ?</a:t>
            </a:r>
          </a:p>
          <a:p>
            <a:pPr algn="just"/>
            <a:r>
              <a:rPr lang="en-US" sz="2800"/>
              <a:t>5 chục + 5 chục = 10 chục</a:t>
            </a:r>
          </a:p>
          <a:p>
            <a:pPr algn="just"/>
            <a:r>
              <a:rPr lang="en-US" sz="2800"/>
              <a:t>50 + 50 = 100</a:t>
            </a:r>
          </a:p>
          <a:p>
            <a:pPr algn="just"/>
            <a:r>
              <a:rPr lang="en-US" sz="2800"/>
              <a:t>70 + 30 = ?</a:t>
            </a:r>
          </a:p>
          <a:p>
            <a:pPr algn="just"/>
            <a:r>
              <a:rPr lang="en-US" sz="2800"/>
              <a:t>7 chục + 3 chục = 10 chục</a:t>
            </a:r>
          </a:p>
          <a:p>
            <a:pPr algn="just"/>
            <a:r>
              <a:rPr lang="en-US" sz="2800"/>
              <a:t>70 + 30 = 100</a:t>
            </a:r>
          </a:p>
          <a:p>
            <a:pPr algn="just"/>
            <a:r>
              <a:rPr lang="en-US" sz="2800"/>
              <a:t>20 + 80 = ?</a:t>
            </a:r>
          </a:p>
          <a:p>
            <a:pPr algn="just"/>
            <a:r>
              <a:rPr lang="en-US" sz="2800"/>
              <a:t>2 chục + 8 chục = 10 chục</a:t>
            </a:r>
          </a:p>
          <a:p>
            <a:pPr algn="just"/>
            <a:r>
              <a:rPr lang="en-US" sz="2800"/>
              <a:t>20 + 80 = 100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100 - 20 = ?</a:t>
            </a:r>
          </a:p>
          <a:p>
            <a:pPr algn="just"/>
            <a:r>
              <a:rPr lang="en-US" sz="2800"/>
              <a:t>10 chục - 2 chục = 8 chục</a:t>
            </a:r>
          </a:p>
          <a:p>
            <a:pPr algn="just"/>
            <a:r>
              <a:rPr lang="en-US" sz="2800"/>
              <a:t>100 - 20 = 80</a:t>
            </a:r>
          </a:p>
          <a:p>
            <a:pPr algn="just"/>
            <a:r>
              <a:rPr lang="en-US" sz="2800"/>
              <a:t>100 - 50 = ?</a:t>
            </a:r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3. Hai phép tính nào dưới đây có cùng kết quả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0" y="1862455"/>
            <a:ext cx="7872730" cy="18046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55185" y="2059305"/>
            <a:ext cx="871855" cy="902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25615" y="2616835"/>
            <a:ext cx="871855" cy="9023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8737600" y="2059305"/>
            <a:ext cx="1120140" cy="10236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70" y="184785"/>
            <a:ext cx="10791190" cy="4343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28190" y="4817745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Trên thuyền có tất cả số hành khách là:</a:t>
            </a:r>
          </a:p>
          <a:p>
            <a:pPr algn="ctr"/>
            <a:r>
              <a:rPr lang="en-US" sz="3200"/>
              <a:t>12 + 3 = 15 (hành khách)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Widescreen</PresentationFormat>
  <Paragraphs>108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ITC Avant Garde Std Bk</vt:lpstr>
      <vt:lpstr>Times New Roman</vt:lpstr>
      <vt:lpstr>方正卡通简体</vt:lpstr>
      <vt:lpstr>1_Office Theme</vt:lpstr>
      <vt:lpstr>4_Office 主题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Những phép tính nào dưới đây có kết quả bé hơn 50? Những phép tính nào dưới đây có kết quả lớn hơn 50?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Hello</cp:lastModifiedBy>
  <cp:revision>9</cp:revision>
  <dcterms:created xsi:type="dcterms:W3CDTF">2021-05-07T04:29:00Z</dcterms:created>
  <dcterms:modified xsi:type="dcterms:W3CDTF">2025-09-18T08:58:12Z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