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91" r:id="rId3"/>
    <p:sldMasterId id="2147483703" r:id="rId4"/>
  </p:sldMasterIdLst>
  <p:notesMasterIdLst>
    <p:notesMasterId r:id="rId19"/>
  </p:notesMasterIdLst>
  <p:sldIdLst>
    <p:sldId id="302" r:id="rId5"/>
    <p:sldId id="300" r:id="rId6"/>
    <p:sldId id="264" r:id="rId7"/>
    <p:sldId id="286" r:id="rId8"/>
    <p:sldId id="287" r:id="rId9"/>
    <p:sldId id="288" r:id="rId10"/>
    <p:sldId id="289" r:id="rId11"/>
    <p:sldId id="290" r:id="rId12"/>
    <p:sldId id="303" r:id="rId13"/>
    <p:sldId id="269" r:id="rId14"/>
    <p:sldId id="291" r:id="rId15"/>
    <p:sldId id="292" r:id="rId16"/>
    <p:sldId id="293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Bài 4: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nhiêu?</a:t>
            </a:r>
            <a:endParaRPr lang="en-US" altLang="zh-CN" sz="6665" b="1" dirty="0">
              <a:solidFill>
                <a:schemeClr val="accent3"/>
              </a:solidFill>
              <a:latin typeface="+mj-lt"/>
              <a:ea typeface="方正卡通简体" panose="03000509000000000000" pitchFamily="65" charset="-122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5" name="Content Placeholder 4" descr="Captur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82595" y="274320"/>
            <a:ext cx="7392670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205" y="1806575"/>
            <a:ext cx="5217795" cy="4239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5" y="1805940"/>
            <a:ext cx="5500370" cy="21958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776470" y="332676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00" y="4318635"/>
            <a:ext cx="5300980" cy="2097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393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295" y="572071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619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115" y="274955"/>
            <a:ext cx="3768725" cy="8655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5280" y="711835"/>
            <a:ext cx="6086475" cy="238379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00735" y="1418590"/>
            <a:ext cx="3823970" cy="2009775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Bút màu hồng ngắn nhất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80" y="3949065"/>
            <a:ext cx="5777865" cy="198183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519795" y="4681220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72195" y="5269865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915" y="98425"/>
            <a:ext cx="5048885" cy="7715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98470" y="975360"/>
            <a:ext cx="6519545" cy="30079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4330" y="4280535"/>
            <a:ext cx="437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Rô-bốt nào cao nhất?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77840" y="4270375"/>
            <a:ext cx="2221230" cy="6286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35" y="5096510"/>
            <a:ext cx="5861685" cy="17614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59120" y="5680075"/>
            <a:ext cx="456565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7235" y="6310630"/>
            <a:ext cx="506730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94255" y="145415"/>
            <a:ext cx="7969885" cy="26060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0975" y="313753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Mai gấp được hơn Nam mấy cái thuyền?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24530" y="377317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80975" y="471995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b. Nam gấp được kém Mai mấy cái thuyền?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24530" y="542671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 animBg="1"/>
      <p:bldP spid="7" grpId="1" animBg="1"/>
      <p:bldP spid="9" grpId="0"/>
      <p:bldP spid="9" grpId="1"/>
      <p:bldP spid="10" grpId="0" bldLvl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380" y="133985"/>
            <a:ext cx="10214610" cy="301688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50615" y="3620770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vịt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10 - 7 = 3 (con)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760" y="664845"/>
            <a:ext cx="6814820" cy="225615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67735" y="3672205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Bài giải:</a:t>
            </a:r>
          </a:p>
          <a:p>
            <a:pPr algn="ctr"/>
            <a:r>
              <a:rPr lang="en-US" sz="3200"/>
              <a:t>Số ngỗng kém số vịt là:</a:t>
            </a:r>
          </a:p>
          <a:p>
            <a:pPr algn="ctr"/>
            <a:r>
              <a:rPr lang="en-US" sz="3200"/>
              <a:t>7 - 5 = 2 (con)</a:t>
            </a:r>
          </a:p>
          <a:p>
            <a:pPr algn="ctr"/>
            <a:r>
              <a:rPr lang="en-US" sz="3200"/>
              <a:t>Đáp số: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167005"/>
            <a:ext cx="22860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435" y="167005"/>
            <a:ext cx="4266565" cy="3434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" y="1984375"/>
            <a:ext cx="7411720" cy="313118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18030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32760" y="375285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26535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48685" y="443230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70" y="143510"/>
            <a:ext cx="6405245" cy="140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143510"/>
            <a:ext cx="3897630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2574925"/>
            <a:ext cx="8252460" cy="20053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2453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0225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608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6630" y="390461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37" y="382590"/>
            <a:ext cx="7473315" cy="1035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86125" y="1693545"/>
            <a:ext cx="6318885" cy="13696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Bố hơn Mai số tuổi là?</a:t>
            </a:r>
          </a:p>
          <a:p>
            <a:pPr algn="ctr"/>
            <a:r>
              <a:rPr lang="en-US" sz="3600"/>
              <a:t>38 - 7 = 31 (tuổi)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010" y="-635"/>
            <a:ext cx="9906000" cy="3521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075" y="4279900"/>
            <a:ext cx="11245850" cy="16332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/>
              <a:t>Số thùng rác khác hơn số thùng đựng rác tái chế số thùng là:</a:t>
            </a:r>
          </a:p>
          <a:p>
            <a:pPr algn="ctr"/>
            <a:r>
              <a:rPr lang="en-US" sz="3300"/>
              <a:t>10 - 5 = 5 (thùng)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43840" y="495935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213</Words>
  <Application>Microsoft Office PowerPoint</Application>
  <PresentationFormat>Widescreen</PresentationFormat>
  <Paragraphs>55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ITC Avant Garde Std Bk</vt:lpstr>
      <vt:lpstr>Times New Roman</vt:lpstr>
      <vt:lpstr>方正卡通简体</vt:lpstr>
      <vt:lpstr>2_Office Theme</vt:lpstr>
      <vt:lpstr>4_Office 主题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Hello</cp:lastModifiedBy>
  <cp:revision>9</cp:revision>
  <dcterms:created xsi:type="dcterms:W3CDTF">2021-05-06T10:30:00Z</dcterms:created>
  <dcterms:modified xsi:type="dcterms:W3CDTF">2025-09-18T08:12:39Z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