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Lst>
  <p:notesMasterIdLst>
    <p:notesMasterId r:id="rId22"/>
  </p:notesMasterIdLst>
  <p:handoutMasterIdLst>
    <p:handoutMasterId r:id="rId23"/>
  </p:handoutMasterIdLst>
  <p:sldIdLst>
    <p:sldId id="353" r:id="rId3"/>
    <p:sldId id="3399" r:id="rId4"/>
    <p:sldId id="375" r:id="rId5"/>
    <p:sldId id="2007577097" r:id="rId6"/>
    <p:sldId id="359" r:id="rId7"/>
    <p:sldId id="405" r:id="rId8"/>
    <p:sldId id="3400" r:id="rId9"/>
    <p:sldId id="3401" r:id="rId10"/>
    <p:sldId id="406" r:id="rId11"/>
    <p:sldId id="407" r:id="rId12"/>
    <p:sldId id="404" r:id="rId13"/>
    <p:sldId id="360" r:id="rId14"/>
    <p:sldId id="386" r:id="rId15"/>
    <p:sldId id="361" r:id="rId16"/>
    <p:sldId id="408" r:id="rId17"/>
    <p:sldId id="409" r:id="rId18"/>
    <p:sldId id="363" r:id="rId19"/>
    <p:sldId id="410" r:id="rId20"/>
    <p:sldId id="38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E6CDFF"/>
    <a:srgbClr val="FFE5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7" autoAdjust="0"/>
    <p:restoredTop sz="94660"/>
  </p:normalViewPr>
  <p:slideViewPr>
    <p:cSldViewPr snapToGrid="0">
      <p:cViewPr varScale="1">
        <p:scale>
          <a:sx n="62" d="100"/>
          <a:sy n="62" d="100"/>
        </p:scale>
        <p:origin x="720" y="44"/>
      </p:cViewPr>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68D5F3-8C40-4B30-A948-7E535E31AD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8D874D9-87C0-470A-841C-00210F42302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1800B5-DAD5-41E9-ADE9-FF9302B316C0}" type="datetimeFigureOut">
              <a:rPr lang="en-US" smtClean="0"/>
              <a:t>5/13/2025</a:t>
            </a:fld>
            <a:endParaRPr lang="en-US"/>
          </a:p>
        </p:txBody>
      </p:sp>
      <p:sp>
        <p:nvSpPr>
          <p:cNvPr id="4" name="Footer Placeholder 3">
            <a:extLst>
              <a:ext uri="{FF2B5EF4-FFF2-40B4-BE49-F238E27FC236}">
                <a16:creationId xmlns:a16="http://schemas.microsoft.com/office/drawing/2014/main" id="{1AD4EF3D-8A7D-49AE-9289-06E8FC5FCB2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E2135C9-5CFF-4200-B118-1DF965F55C3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928CF6-3C16-4317-8B04-0D6CF67746DB}" type="slidenum">
              <a:rPr lang="en-US" smtClean="0"/>
              <a:t>‹#›</a:t>
            </a:fld>
            <a:endParaRPr lang="en-US"/>
          </a:p>
        </p:txBody>
      </p:sp>
    </p:spTree>
    <p:extLst>
      <p:ext uri="{BB962C8B-B14F-4D97-AF65-F5344CB8AC3E}">
        <p14:creationId xmlns:p14="http://schemas.microsoft.com/office/powerpoint/2010/main" val="1811564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294D77-872A-43A7-A1C9-CF95DA157644}" type="datetimeFigureOut">
              <a:rPr lang="en-US" smtClean="0"/>
              <a:t>5/13/2025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C29576-E1DF-4A7B-8727-2A6C0DFAB771}" type="slidenum">
              <a:rPr lang="en-US" smtClean="0"/>
              <a:t>‹#›</a:t>
            </a:fld>
            <a:endParaRPr lang="en-US"/>
          </a:p>
        </p:txBody>
      </p:sp>
    </p:spTree>
    <p:extLst>
      <p:ext uri="{BB962C8B-B14F-4D97-AF65-F5344CB8AC3E}">
        <p14:creationId xmlns:p14="http://schemas.microsoft.com/office/powerpoint/2010/main" val="949036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Design by: </a:t>
            </a:r>
            <a:r>
              <a:rPr lang="en-US" altLang="zh-CN" dirty="0" err="1"/>
              <a:t>Hương</a:t>
            </a:r>
            <a:r>
              <a:rPr lang="en-US" altLang="zh-CN" dirty="0"/>
              <a:t> </a:t>
            </a:r>
            <a:r>
              <a:rPr lang="en-US" altLang="zh-CN" dirty="0" err="1"/>
              <a:t>Thảo</a:t>
            </a:r>
            <a:r>
              <a:rPr lang="en-US" altLang="zh-CN" dirty="0"/>
              <a:t> – tranthao121004@gmail.com</a:t>
            </a:r>
            <a:endParaRPr lang="zh-CN" altLang="en-US" dirty="0"/>
          </a:p>
        </p:txBody>
      </p:sp>
      <p:sp>
        <p:nvSpPr>
          <p:cNvPr id="4" name="Slide Number Placeholder 3"/>
          <p:cNvSpPr>
            <a:spLocks noGrp="1"/>
          </p:cNvSpPr>
          <p:nvPr>
            <p:ph type="sldNum" sz="quarter" idx="5"/>
          </p:nvPr>
        </p:nvSpPr>
        <p:spPr/>
        <p:txBody>
          <a:bodyPr/>
          <a:lstStyle/>
          <a:p>
            <a:fld id="{20C29576-E1DF-4A7B-8727-2A6C0DFAB771}" type="slidenum">
              <a:rPr lang="en-US" smtClean="0"/>
              <a:t>1</a:t>
            </a:fld>
            <a:endParaRPr lang="en-US"/>
          </a:p>
        </p:txBody>
      </p:sp>
    </p:spTree>
    <p:extLst>
      <p:ext uri="{BB962C8B-B14F-4D97-AF65-F5344CB8AC3E}">
        <p14:creationId xmlns:p14="http://schemas.microsoft.com/office/powerpoint/2010/main" val="383472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Design by: </a:t>
            </a:r>
            <a:r>
              <a:rPr lang="en-US" altLang="zh-CN" dirty="0" err="1"/>
              <a:t>Hương</a:t>
            </a:r>
            <a:r>
              <a:rPr lang="en-US" altLang="zh-CN" dirty="0"/>
              <a:t> </a:t>
            </a:r>
            <a:r>
              <a:rPr lang="en-US" altLang="zh-CN" dirty="0" err="1"/>
              <a:t>Thảo</a:t>
            </a:r>
            <a:r>
              <a:rPr lang="en-US" altLang="zh-CN" dirty="0"/>
              <a:t> – tranthao121004@gmail.com</a:t>
            </a:r>
            <a:endParaRPr lang="zh-CN" altLang="en-US" dirty="0"/>
          </a:p>
        </p:txBody>
      </p:sp>
      <p:sp>
        <p:nvSpPr>
          <p:cNvPr id="4" name="Slide Number Placeholder 3"/>
          <p:cNvSpPr>
            <a:spLocks noGrp="1"/>
          </p:cNvSpPr>
          <p:nvPr>
            <p:ph type="sldNum" sz="quarter" idx="5"/>
          </p:nvPr>
        </p:nvSpPr>
        <p:spPr/>
        <p:txBody>
          <a:bodyPr/>
          <a:lstStyle/>
          <a:p>
            <a:fld id="{20C29576-E1DF-4A7B-8727-2A6C0DFAB771}" type="slidenum">
              <a:rPr lang="en-US" smtClean="0"/>
              <a:t>2</a:t>
            </a:fld>
            <a:endParaRPr lang="en-US"/>
          </a:p>
        </p:txBody>
      </p:sp>
    </p:spTree>
    <p:extLst>
      <p:ext uri="{BB962C8B-B14F-4D97-AF65-F5344CB8AC3E}">
        <p14:creationId xmlns:p14="http://schemas.microsoft.com/office/powerpoint/2010/main" val="1793463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025CEC-2ABC-4E79-BB53-CF7F3C7D9C4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75359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1320088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Design by: </a:t>
            </a:r>
            <a:r>
              <a:rPr lang="en-US" altLang="zh-CN" dirty="0" err="1"/>
              <a:t>Hương</a:t>
            </a:r>
            <a:r>
              <a:rPr lang="en-US" altLang="zh-CN" dirty="0"/>
              <a:t> </a:t>
            </a:r>
            <a:r>
              <a:rPr lang="en-US" altLang="zh-CN" dirty="0" err="1"/>
              <a:t>Thảo</a:t>
            </a:r>
            <a:r>
              <a:rPr lang="en-US" altLang="zh-CN" dirty="0"/>
              <a:t> – tranthao121004@gmail</a:t>
            </a:r>
            <a:r>
              <a:rPr lang="en-US" altLang="zh-CN"/>
              <a:t>.com</a:t>
            </a:r>
            <a:endParaRPr lang="zh-CN" altLang="en-US"/>
          </a:p>
        </p:txBody>
      </p:sp>
    </p:spTree>
    <p:extLst>
      <p:ext uri="{BB962C8B-B14F-4D97-AF65-F5344CB8AC3E}">
        <p14:creationId xmlns:p14="http://schemas.microsoft.com/office/powerpoint/2010/main" val="299702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Design by: </a:t>
            </a:r>
            <a:r>
              <a:rPr lang="en-US" altLang="zh-CN" dirty="0" err="1"/>
              <a:t>Hương</a:t>
            </a:r>
            <a:r>
              <a:rPr lang="en-US" altLang="zh-CN" dirty="0"/>
              <a:t> </a:t>
            </a:r>
            <a:r>
              <a:rPr lang="en-US" altLang="zh-CN" dirty="0" err="1"/>
              <a:t>Thảo</a:t>
            </a:r>
            <a:r>
              <a:rPr lang="en-US" altLang="zh-CN" dirty="0"/>
              <a:t> – tranthao121004@gmail.com</a:t>
            </a:r>
            <a:endParaRPr lang="zh-CN" altLang="en-US" dirty="0"/>
          </a:p>
        </p:txBody>
      </p:sp>
      <p:sp>
        <p:nvSpPr>
          <p:cNvPr id="4" name="Slide Number Placeholder 3"/>
          <p:cNvSpPr>
            <a:spLocks noGrp="1"/>
          </p:cNvSpPr>
          <p:nvPr>
            <p:ph type="sldNum" sz="quarter" idx="5"/>
          </p:nvPr>
        </p:nvSpPr>
        <p:spPr/>
        <p:txBody>
          <a:bodyPr/>
          <a:lstStyle/>
          <a:p>
            <a:fld id="{20C29576-E1DF-4A7B-8727-2A6C0DFAB771}" type="slidenum">
              <a:rPr lang="en-US" smtClean="0"/>
              <a:t>19</a:t>
            </a:fld>
            <a:endParaRPr lang="en-US"/>
          </a:p>
        </p:txBody>
      </p:sp>
    </p:spTree>
    <p:extLst>
      <p:ext uri="{BB962C8B-B14F-4D97-AF65-F5344CB8AC3E}">
        <p14:creationId xmlns:p14="http://schemas.microsoft.com/office/powerpoint/2010/main" val="32452251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F203C-26B7-4FFE-BE5E-0E3DE940E9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EE8102-9CB9-4EC7-8C08-3CD968720C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E74408-354A-4938-B7C6-B4E1E21E33FA}"/>
              </a:ext>
            </a:extLst>
          </p:cNvPr>
          <p:cNvSpPr>
            <a:spLocks noGrp="1"/>
          </p:cNvSpPr>
          <p:nvPr>
            <p:ph type="dt" sz="half" idx="10"/>
          </p:nvPr>
        </p:nvSpPr>
        <p:spPr/>
        <p:txBody>
          <a:bodyPr/>
          <a:lstStyle/>
          <a:p>
            <a:fld id="{11EBD0CC-E3E2-4331-AA06-EBB8ADD6037D}" type="datetimeFigureOut">
              <a:rPr lang="en-US" smtClean="0"/>
              <a:t>5/13/2025</a:t>
            </a:fld>
            <a:endParaRPr lang="en-US"/>
          </a:p>
        </p:txBody>
      </p:sp>
      <p:sp>
        <p:nvSpPr>
          <p:cNvPr id="5" name="Footer Placeholder 4">
            <a:extLst>
              <a:ext uri="{FF2B5EF4-FFF2-40B4-BE49-F238E27FC236}">
                <a16:creationId xmlns:a16="http://schemas.microsoft.com/office/drawing/2014/main" id="{8888F464-37B1-4A5C-A8FD-3DF9EDF27C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7CD406-0728-4961-82AD-8277EE1DD6DC}"/>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598393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FE1EAE2-2D75-466D-AF47-208DCDA32730}"/>
              </a:ext>
            </a:extLst>
          </p:cNvPr>
          <p:cNvSpPr>
            <a:spLocks noGrp="1"/>
          </p:cNvSpPr>
          <p:nvPr>
            <p:ph type="dt" sz="half" idx="10"/>
          </p:nvPr>
        </p:nvSpPr>
        <p:spPr/>
        <p:txBody>
          <a:bodyPr/>
          <a:lstStyle/>
          <a:p>
            <a:fld id="{11EBD0CC-E3E2-4331-AA06-EBB8ADD6037D}" type="datetimeFigureOut">
              <a:rPr lang="en-US" smtClean="0"/>
              <a:t>5/13/2025</a:t>
            </a:fld>
            <a:endParaRPr lang="en-US"/>
          </a:p>
        </p:txBody>
      </p:sp>
      <p:sp>
        <p:nvSpPr>
          <p:cNvPr id="5" name="Footer Placeholder 4">
            <a:extLst>
              <a:ext uri="{FF2B5EF4-FFF2-40B4-BE49-F238E27FC236}">
                <a16:creationId xmlns:a16="http://schemas.microsoft.com/office/drawing/2014/main" id="{A33A7CAC-56E0-43EC-9C88-5F957FB61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17C680-3799-40B0-ABB3-F65E69A1A056}"/>
              </a:ext>
            </a:extLst>
          </p:cNvPr>
          <p:cNvSpPr>
            <a:spLocks noGrp="1"/>
          </p:cNvSpPr>
          <p:nvPr>
            <p:ph type="sldNum" sz="quarter" idx="12"/>
          </p:nvPr>
        </p:nvSpPr>
        <p:spPr/>
        <p:txBody>
          <a:bodyPr/>
          <a:lstStyle/>
          <a:p>
            <a:fld id="{37634F2D-4F96-4A1A-A648-518B1AFE058E}" type="slidenum">
              <a:rPr lang="en-US" smtClean="0"/>
              <a:t>‹#›</a:t>
            </a:fld>
            <a:endParaRPr lang="en-US"/>
          </a:p>
        </p:txBody>
      </p:sp>
      <p:pic>
        <p:nvPicPr>
          <p:cNvPr id="7" name="10">
            <a:extLst>
              <a:ext uri="{FF2B5EF4-FFF2-40B4-BE49-F238E27FC236}">
                <a16:creationId xmlns:a16="http://schemas.microsoft.com/office/drawing/2014/main" id="{3DF38B27-1082-401F-91DD-A33BC451FD79}"/>
              </a:ext>
            </a:extLst>
          </p:cNvPr>
          <p:cNvPicPr>
            <a:picLocks noChangeAspect="1"/>
          </p:cNvPicPr>
          <p:nvPr userDrawn="1"/>
        </p:nvPicPr>
        <p:blipFill>
          <a:blip r:embed="rId2" cstate="screen"/>
          <a:stretch>
            <a:fillRect/>
          </a:stretch>
        </p:blipFill>
        <p:spPr>
          <a:xfrm>
            <a:off x="4301603" y="4901803"/>
            <a:ext cx="7918522" cy="1956197"/>
          </a:xfrm>
          <a:prstGeom prst="rect">
            <a:avLst/>
          </a:prstGeom>
        </p:spPr>
      </p:pic>
      <p:pic>
        <p:nvPicPr>
          <p:cNvPr id="8" name="13">
            <a:extLst>
              <a:ext uri="{FF2B5EF4-FFF2-40B4-BE49-F238E27FC236}">
                <a16:creationId xmlns:a16="http://schemas.microsoft.com/office/drawing/2014/main" id="{DC523EAF-88A8-4AA0-9FCC-904DE7B06366}"/>
              </a:ext>
            </a:extLst>
          </p:cNvPr>
          <p:cNvPicPr>
            <a:picLocks noChangeAspect="1"/>
          </p:cNvPicPr>
          <p:nvPr userDrawn="1"/>
        </p:nvPicPr>
        <p:blipFill>
          <a:blip r:embed="rId3"/>
          <a:stretch>
            <a:fillRect/>
          </a:stretch>
        </p:blipFill>
        <p:spPr>
          <a:xfrm>
            <a:off x="8800215" y="4001444"/>
            <a:ext cx="3419910" cy="2720031"/>
          </a:xfrm>
          <a:prstGeom prst="rect">
            <a:avLst/>
          </a:prstGeom>
        </p:spPr>
      </p:pic>
      <p:pic>
        <p:nvPicPr>
          <p:cNvPr id="9" name="16">
            <a:extLst>
              <a:ext uri="{FF2B5EF4-FFF2-40B4-BE49-F238E27FC236}">
                <a16:creationId xmlns:a16="http://schemas.microsoft.com/office/drawing/2014/main" id="{112F61C9-C7A0-409F-98FF-3A8B41055B1E}"/>
              </a:ext>
            </a:extLst>
          </p:cNvPr>
          <p:cNvPicPr>
            <a:picLocks noChangeAspect="1"/>
          </p:cNvPicPr>
          <p:nvPr userDrawn="1"/>
        </p:nvPicPr>
        <p:blipFill>
          <a:blip r:embed="rId2" cstate="screen"/>
          <a:stretch>
            <a:fillRect/>
          </a:stretch>
        </p:blipFill>
        <p:spPr>
          <a:xfrm>
            <a:off x="0" y="4901803"/>
            <a:ext cx="7918522" cy="1956197"/>
          </a:xfrm>
          <a:prstGeom prst="rect">
            <a:avLst/>
          </a:prstGeom>
        </p:spPr>
      </p:pic>
    </p:spTree>
    <p:extLst>
      <p:ext uri="{BB962C8B-B14F-4D97-AF65-F5344CB8AC3E}">
        <p14:creationId xmlns:p14="http://schemas.microsoft.com/office/powerpoint/2010/main" val="1790120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9BBCE0-AED8-4E4B-9B05-261E8CA187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062ECC-5999-422C-A3DF-DCFA4B1CF5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CC3794-7BE6-4A2A-9468-C7FC51EAAC0E}"/>
              </a:ext>
            </a:extLst>
          </p:cNvPr>
          <p:cNvSpPr>
            <a:spLocks noGrp="1"/>
          </p:cNvSpPr>
          <p:nvPr>
            <p:ph type="dt" sz="half" idx="10"/>
          </p:nvPr>
        </p:nvSpPr>
        <p:spPr/>
        <p:txBody>
          <a:bodyPr/>
          <a:lstStyle/>
          <a:p>
            <a:fld id="{11EBD0CC-E3E2-4331-AA06-EBB8ADD6037D}" type="datetimeFigureOut">
              <a:rPr lang="en-US" smtClean="0"/>
              <a:t>5/13/2025</a:t>
            </a:fld>
            <a:endParaRPr lang="en-US"/>
          </a:p>
        </p:txBody>
      </p:sp>
      <p:sp>
        <p:nvSpPr>
          <p:cNvPr id="5" name="Footer Placeholder 4">
            <a:extLst>
              <a:ext uri="{FF2B5EF4-FFF2-40B4-BE49-F238E27FC236}">
                <a16:creationId xmlns:a16="http://schemas.microsoft.com/office/drawing/2014/main" id="{01279640-B044-45DF-A253-99F525CE70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740F97-40D1-4185-8811-2F94EC72862B}"/>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360573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fld id="{F86BAB08-D03A-4FEF-8092-001CB785BBAB}" type="datetimeFigureOut">
              <a:rPr lang="zh-CN" altLang="en-US" smtClean="0"/>
              <a:t>2025/5/13</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751141097"/>
      </p:ext>
    </p:extLst>
  </p:cSld>
  <p:clrMapOvr>
    <a:masterClrMapping/>
  </p:clrMapOvr>
  <p:transition spd="slow" advClick="0" advTm="100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fld id="{F86BAB08-D03A-4FEF-8092-001CB785BBAB}" type="datetimeFigureOut">
              <a:rPr lang="zh-CN" altLang="en-US" smtClean="0"/>
              <a:t>2025/5/13</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23855561"/>
      </p:ext>
    </p:extLst>
  </p:cSld>
  <p:clrMapOvr>
    <a:masterClrMapping/>
  </p:clrMapOvr>
  <p:transition spd="slow" advClick="0" advTm="1000">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fld id="{F86BAB08-D03A-4FEF-8092-001CB785BBAB}" type="datetimeFigureOut">
              <a:rPr lang="zh-CN" altLang="en-US" smtClean="0"/>
              <a:t>2025/5/13</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090432659"/>
      </p:ext>
    </p:extLst>
  </p:cSld>
  <p:clrMapOvr>
    <a:masterClrMapping/>
  </p:clrMapOvr>
  <p:transition spd="slow" advClick="0" advTm="100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fld id="{F86BAB08-D03A-4FEF-8092-001CB785BBAB}" type="datetimeFigureOut">
              <a:rPr lang="zh-CN" altLang="en-US" smtClean="0"/>
              <a:t>2025/5/13</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188512990"/>
      </p:ext>
    </p:extLst>
  </p:cSld>
  <p:clrMapOvr>
    <a:masterClrMapping/>
  </p:clrMapOvr>
  <p:transition spd="slow" advClick="0" advTm="1000">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fld id="{F86BAB08-D03A-4FEF-8092-001CB785BBAB}" type="datetimeFigureOut">
              <a:rPr lang="zh-CN" altLang="en-US" smtClean="0"/>
              <a:t>2025/5/13</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46152768"/>
      </p:ext>
    </p:extLst>
  </p:cSld>
  <p:clrMapOvr>
    <a:masterClrMapping/>
  </p:clrMapOvr>
  <p:transition spd="slow" advClick="0" advTm="1000">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fld id="{F86BAB08-D03A-4FEF-8092-001CB785BBAB}" type="datetimeFigureOut">
              <a:rPr lang="zh-CN" altLang="en-US" smtClean="0"/>
              <a:t>2025/5/13</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66436503"/>
      </p:ext>
    </p:extLst>
  </p:cSld>
  <p:clrMapOvr>
    <a:masterClrMapping/>
  </p:clrMapOvr>
  <p:transition spd="slow" advClick="0" advTm="1000">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2025/5/13</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89363100"/>
      </p:ext>
    </p:extLst>
  </p:cSld>
  <p:clrMapOvr>
    <a:masterClrMapping/>
  </p:clrMapOvr>
  <p:transition spd="slow" advClick="0" advTm="1000">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fld id="{F86BAB08-D03A-4FEF-8092-001CB785BBAB}" type="datetimeFigureOut">
              <a:rPr lang="zh-CN" altLang="en-US" smtClean="0"/>
              <a:t>2025/5/13</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706672602"/>
      </p:ext>
    </p:extLst>
  </p:cSld>
  <p:clrMapOvr>
    <a:masterClrMapping/>
  </p:clrMapOvr>
  <p:transition spd="slow" advClick="0" advTm="1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7655D7-831E-4361-B238-F2CAB20126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F8D30F-F0A2-4A3B-B58D-661FFB5B9FF0}"/>
              </a:ext>
            </a:extLst>
          </p:cNvPr>
          <p:cNvSpPr>
            <a:spLocks noGrp="1"/>
          </p:cNvSpPr>
          <p:nvPr>
            <p:ph type="dt" sz="half" idx="10"/>
          </p:nvPr>
        </p:nvSpPr>
        <p:spPr/>
        <p:txBody>
          <a:bodyPr/>
          <a:lstStyle/>
          <a:p>
            <a:fld id="{11EBD0CC-E3E2-4331-AA06-EBB8ADD6037D}" type="datetimeFigureOut">
              <a:rPr lang="en-US" smtClean="0"/>
              <a:t>5/13/2025</a:t>
            </a:fld>
            <a:endParaRPr lang="en-US"/>
          </a:p>
        </p:txBody>
      </p:sp>
      <p:sp>
        <p:nvSpPr>
          <p:cNvPr id="5" name="Footer Placeholder 4">
            <a:extLst>
              <a:ext uri="{FF2B5EF4-FFF2-40B4-BE49-F238E27FC236}">
                <a16:creationId xmlns:a16="http://schemas.microsoft.com/office/drawing/2014/main" id="{5721126F-EAB8-450A-8D64-688E67324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BE0255-8A45-49EF-924E-CB064091B697}"/>
              </a:ext>
            </a:extLst>
          </p:cNvPr>
          <p:cNvSpPr>
            <a:spLocks noGrp="1"/>
          </p:cNvSpPr>
          <p:nvPr>
            <p:ph type="sldNum" sz="quarter" idx="12"/>
          </p:nvPr>
        </p:nvSpPr>
        <p:spPr/>
        <p:txBody>
          <a:bodyPr/>
          <a:lstStyle/>
          <a:p>
            <a:fld id="{37634F2D-4F96-4A1A-A648-518B1AFE058E}" type="slidenum">
              <a:rPr lang="en-US" smtClean="0"/>
              <a:t>‹#›</a:t>
            </a:fld>
            <a:endParaRPr lang="en-US"/>
          </a:p>
        </p:txBody>
      </p:sp>
      <p:sp>
        <p:nvSpPr>
          <p:cNvPr id="12" name="Freeform 17">
            <a:extLst>
              <a:ext uri="{FF2B5EF4-FFF2-40B4-BE49-F238E27FC236}">
                <a16:creationId xmlns:a16="http://schemas.microsoft.com/office/drawing/2014/main" id="{211953F5-6B26-4EF9-80F1-8C59D26D86B6}"/>
              </a:ext>
            </a:extLst>
          </p:cNvPr>
          <p:cNvSpPr/>
          <p:nvPr userDrawn="1"/>
        </p:nvSpPr>
        <p:spPr>
          <a:xfrm>
            <a:off x="280793" y="1122218"/>
            <a:ext cx="11640697" cy="5479962"/>
          </a:xfrm>
          <a:prstGeom prst="rect">
            <a:avLst/>
          </a:prstGeom>
          <a:solidFill>
            <a:srgbClr val="FFFFFF"/>
          </a:solidFill>
          <a:ln w="25400" cap="flat" cmpd="sng" algn="ctr">
            <a:solidFill>
              <a:srgbClr val="FFAB4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3" name="Group 12">
            <a:extLst>
              <a:ext uri="{FF2B5EF4-FFF2-40B4-BE49-F238E27FC236}">
                <a16:creationId xmlns:a16="http://schemas.microsoft.com/office/drawing/2014/main" id="{5292217B-AAAB-4C97-A9F3-72484E8C0407}"/>
              </a:ext>
            </a:extLst>
          </p:cNvPr>
          <p:cNvGrpSpPr/>
          <p:nvPr userDrawn="1"/>
        </p:nvGrpSpPr>
        <p:grpSpPr>
          <a:xfrm>
            <a:off x="377049" y="255821"/>
            <a:ext cx="2619178" cy="2075610"/>
            <a:chOff x="237072" y="234585"/>
            <a:chExt cx="1448294" cy="1448294"/>
          </a:xfrm>
        </p:grpSpPr>
        <p:sp>
          <p:nvSpPr>
            <p:cNvPr id="14" name="Oval 13">
              <a:extLst>
                <a:ext uri="{FF2B5EF4-FFF2-40B4-BE49-F238E27FC236}">
                  <a16:creationId xmlns:a16="http://schemas.microsoft.com/office/drawing/2014/main" id="{2376D84D-018E-4D01-942E-AE923E1C4CE8}"/>
                </a:ext>
              </a:extLst>
            </p:cNvPr>
            <p:cNvSpPr/>
            <p:nvPr/>
          </p:nvSpPr>
          <p:spPr>
            <a:xfrm>
              <a:off x="237072" y="234585"/>
              <a:ext cx="1448294" cy="1448294"/>
            </a:xfrm>
            <a:prstGeom prst="ellipse">
              <a:avLst/>
            </a:prstGeom>
            <a:solidFill>
              <a:srgbClr val="FFAB4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5" name="Oval 14">
              <a:extLst>
                <a:ext uri="{FF2B5EF4-FFF2-40B4-BE49-F238E27FC236}">
                  <a16:creationId xmlns:a16="http://schemas.microsoft.com/office/drawing/2014/main" id="{F916C782-6A15-4A1C-B436-6AA78F90670C}"/>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7E3CAB66-C4EE-4FB9-95A3-DAF258DCF997}"/>
                </a:ext>
              </a:extLst>
            </p:cNvPr>
            <p:cNvSpPr/>
            <p:nvPr/>
          </p:nvSpPr>
          <p:spPr>
            <a:xfrm>
              <a:off x="251674" y="248347"/>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42428800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fld id="{F86BAB08-D03A-4FEF-8092-001CB785BBAB}" type="datetimeFigureOut">
              <a:rPr lang="zh-CN" altLang="en-US" smtClean="0"/>
              <a:t>2025/5/13</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9287593"/>
      </p:ext>
    </p:extLst>
  </p:cSld>
  <p:clrMapOvr>
    <a:masterClrMapping/>
  </p:clrMapOvr>
  <p:transition spd="slow" advClick="0" advTm="1000">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fld id="{F86BAB08-D03A-4FEF-8092-001CB785BBAB}" type="datetimeFigureOut">
              <a:rPr lang="zh-CN" altLang="en-US" smtClean="0"/>
              <a:t>2025/5/13</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067927181"/>
      </p:ext>
    </p:extLst>
  </p:cSld>
  <p:clrMapOvr>
    <a:masterClrMapping/>
  </p:clrMapOvr>
  <p:transition spd="slow" advClick="0" advTm="1000">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fld id="{F86BAB08-D03A-4FEF-8092-001CB785BBAB}" type="datetimeFigureOut">
              <a:rPr lang="zh-CN" altLang="en-US" smtClean="0"/>
              <a:t>2025/5/13</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050702251"/>
      </p:ext>
    </p:extLst>
  </p:cSld>
  <p:clrMapOvr>
    <a:masterClrMapping/>
  </p:clrMapOvr>
  <p:transition spd="slow" advClick="0" advTm="1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Flowchart: Document 17">
            <a:extLst>
              <a:ext uri="{FF2B5EF4-FFF2-40B4-BE49-F238E27FC236}">
                <a16:creationId xmlns:a16="http://schemas.microsoft.com/office/drawing/2014/main" id="{32888698-6355-46B4-87D5-BC0381CA579C}"/>
              </a:ext>
            </a:extLst>
          </p:cNvPr>
          <p:cNvSpPr/>
          <p:nvPr userDrawn="1"/>
        </p:nvSpPr>
        <p:spPr>
          <a:xfrm>
            <a:off x="-138222" y="0"/>
            <a:ext cx="12346422" cy="174173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52" tIns="34277" rIns="68552" bIns="34277" rtlCol="0" anchor="ctr"/>
          <a:lstStyle/>
          <a:p>
            <a:pPr algn="ctr" defTabSz="685800">
              <a:buClrTx/>
              <a:defRPr/>
            </a:pPr>
            <a:endParaRPr lang="en-US" sz="1350" kern="1200">
              <a:solidFill>
                <a:prstClr val="white"/>
              </a:solidFill>
              <a:latin typeface="Calibri"/>
              <a:ea typeface="Arial-Rounded"/>
            </a:endParaRPr>
          </a:p>
        </p:txBody>
      </p:sp>
      <p:sp>
        <p:nvSpPr>
          <p:cNvPr id="4" name="Date Placeholder 3">
            <a:extLst>
              <a:ext uri="{FF2B5EF4-FFF2-40B4-BE49-F238E27FC236}">
                <a16:creationId xmlns:a16="http://schemas.microsoft.com/office/drawing/2014/main" id="{A177E1ED-35EE-4A35-AB1B-C27E8E85F6EE}"/>
              </a:ext>
            </a:extLst>
          </p:cNvPr>
          <p:cNvSpPr>
            <a:spLocks noGrp="1"/>
          </p:cNvSpPr>
          <p:nvPr>
            <p:ph type="dt" sz="half" idx="10"/>
          </p:nvPr>
        </p:nvSpPr>
        <p:spPr/>
        <p:txBody>
          <a:bodyPr/>
          <a:lstStyle/>
          <a:p>
            <a:fld id="{11EBD0CC-E3E2-4331-AA06-EBB8ADD6037D}" type="datetimeFigureOut">
              <a:rPr lang="en-US" smtClean="0"/>
              <a:t>5/13/2025</a:t>
            </a:fld>
            <a:endParaRPr lang="en-US"/>
          </a:p>
        </p:txBody>
      </p:sp>
      <p:sp>
        <p:nvSpPr>
          <p:cNvPr id="5" name="Footer Placeholder 4">
            <a:extLst>
              <a:ext uri="{FF2B5EF4-FFF2-40B4-BE49-F238E27FC236}">
                <a16:creationId xmlns:a16="http://schemas.microsoft.com/office/drawing/2014/main" id="{659F781B-348E-4241-AEB5-EDA391A21F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2938E5-D814-47FF-8739-F01A13BC6DD8}"/>
              </a:ext>
            </a:extLst>
          </p:cNvPr>
          <p:cNvSpPr>
            <a:spLocks noGrp="1"/>
          </p:cNvSpPr>
          <p:nvPr>
            <p:ph type="sldNum" sz="quarter" idx="12"/>
          </p:nvPr>
        </p:nvSpPr>
        <p:spPr/>
        <p:txBody>
          <a:bodyPr/>
          <a:lstStyle/>
          <a:p>
            <a:fld id="{37634F2D-4F96-4A1A-A648-518B1AFE058E}" type="slidenum">
              <a:rPr lang="en-US" smtClean="0"/>
              <a:t>‹#›</a:t>
            </a:fld>
            <a:endParaRPr lang="en-US"/>
          </a:p>
        </p:txBody>
      </p:sp>
      <p:grpSp>
        <p:nvGrpSpPr>
          <p:cNvPr id="10" name="Group 9">
            <a:extLst>
              <a:ext uri="{FF2B5EF4-FFF2-40B4-BE49-F238E27FC236}">
                <a16:creationId xmlns:a16="http://schemas.microsoft.com/office/drawing/2014/main" id="{AD6C5AC5-4737-4E0C-AF3A-BE5C93980E77}"/>
              </a:ext>
            </a:extLst>
          </p:cNvPr>
          <p:cNvGrpSpPr/>
          <p:nvPr userDrawn="1"/>
        </p:nvGrpSpPr>
        <p:grpSpPr>
          <a:xfrm>
            <a:off x="2222205" y="2224564"/>
            <a:ext cx="9845748" cy="1783150"/>
            <a:chOff x="9566064" y="964372"/>
            <a:chExt cx="5446164" cy="698253"/>
          </a:xfrm>
        </p:grpSpPr>
        <p:sp>
          <p:nvSpPr>
            <p:cNvPr id="11" name="Rectangle 10">
              <a:extLst>
                <a:ext uri="{FF2B5EF4-FFF2-40B4-BE49-F238E27FC236}">
                  <a16:creationId xmlns:a16="http://schemas.microsoft.com/office/drawing/2014/main" id="{BF655384-50D8-4A34-9319-7850232AC3C4}"/>
                </a:ext>
              </a:extLst>
            </p:cNvPr>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 name="connsiteX0-23" fmla="*/ 0 w 5333999"/>
                <a:gd name="connsiteY0-24" fmla="*/ 0 h 724766"/>
                <a:gd name="connsiteX1-25" fmla="*/ 5334000 w 5333999"/>
                <a:gd name="connsiteY1-26" fmla="*/ 0 h 724766"/>
                <a:gd name="connsiteX2-27" fmla="*/ 3970191 w 5333999"/>
                <a:gd name="connsiteY2-28" fmla="*/ 513468 h 724766"/>
                <a:gd name="connsiteX3-29" fmla="*/ 5334000 w 5333999"/>
                <a:gd name="connsiteY3-30" fmla="*/ 724766 h 724766"/>
                <a:gd name="connsiteX4-31" fmla="*/ 0 w 5333999"/>
                <a:gd name="connsiteY4-32" fmla="*/ 724766 h 724766"/>
                <a:gd name="connsiteX5-33" fmla="*/ 0 w 5333999"/>
                <a:gd name="connsiteY5-34" fmla="*/ 0 h 724766"/>
                <a:gd name="connsiteX0-35" fmla="*/ 0 w 5334002"/>
                <a:gd name="connsiteY0-36" fmla="*/ 0 h 724766"/>
                <a:gd name="connsiteX1-37" fmla="*/ 5334000 w 5334002"/>
                <a:gd name="connsiteY1-38" fmla="*/ 0 h 724766"/>
                <a:gd name="connsiteX2-39" fmla="*/ 4572681 w 5334002"/>
                <a:gd name="connsiteY2-40" fmla="*/ 409907 h 724766"/>
                <a:gd name="connsiteX3-41" fmla="*/ 5334000 w 5334002"/>
                <a:gd name="connsiteY3-42" fmla="*/ 724766 h 724766"/>
                <a:gd name="connsiteX4-43" fmla="*/ 0 w 5334002"/>
                <a:gd name="connsiteY4-44" fmla="*/ 724766 h 724766"/>
                <a:gd name="connsiteX5-45" fmla="*/ 0 w 5334002"/>
                <a:gd name="connsiteY5-46" fmla="*/ 0 h 724766"/>
                <a:gd name="connsiteX0-47" fmla="*/ 0 w 5649495"/>
                <a:gd name="connsiteY0-48" fmla="*/ 0 h 724766"/>
                <a:gd name="connsiteX1-49" fmla="*/ 5649496 w 5649495"/>
                <a:gd name="connsiteY1-50" fmla="*/ 27302 h 724766"/>
                <a:gd name="connsiteX2-51" fmla="*/ 4572681 w 5649495"/>
                <a:gd name="connsiteY2-52" fmla="*/ 409907 h 724766"/>
                <a:gd name="connsiteX3-53" fmla="*/ 5334000 w 5649495"/>
                <a:gd name="connsiteY3-54" fmla="*/ 724766 h 724766"/>
                <a:gd name="connsiteX4-55" fmla="*/ 0 w 5649495"/>
                <a:gd name="connsiteY4-56" fmla="*/ 724766 h 724766"/>
                <a:gd name="connsiteX5-57" fmla="*/ 0 w 5649495"/>
                <a:gd name="connsiteY5-58" fmla="*/ 0 h 724766"/>
                <a:gd name="connsiteX0-59" fmla="*/ -1 w 5673840"/>
                <a:gd name="connsiteY0-60" fmla="*/ 152873 h 697464"/>
                <a:gd name="connsiteX1-61" fmla="*/ 5673841 w 5673840"/>
                <a:gd name="connsiteY1-62" fmla="*/ 0 h 697464"/>
                <a:gd name="connsiteX2-63" fmla="*/ 4597026 w 5673840"/>
                <a:gd name="connsiteY2-64" fmla="*/ 382605 h 697464"/>
                <a:gd name="connsiteX3-65" fmla="*/ 5358345 w 5673840"/>
                <a:gd name="connsiteY3-66" fmla="*/ 697464 h 697464"/>
                <a:gd name="connsiteX4-67" fmla="*/ 24345 w 5673840"/>
                <a:gd name="connsiteY4-68" fmla="*/ 697464 h 697464"/>
                <a:gd name="connsiteX5-69" fmla="*/ -1 w 5673840"/>
                <a:gd name="connsiteY5-70" fmla="*/ 152873 h 697464"/>
                <a:gd name="connsiteX0-71" fmla="*/ -1 w 5673840"/>
                <a:gd name="connsiteY0-72" fmla="*/ 152873 h 697464"/>
                <a:gd name="connsiteX1-73" fmla="*/ 5673841 w 5673840"/>
                <a:gd name="connsiteY1-74" fmla="*/ 0 h 697464"/>
                <a:gd name="connsiteX2-75" fmla="*/ 4597026 w 5673840"/>
                <a:gd name="connsiteY2-76" fmla="*/ 382605 h 697464"/>
                <a:gd name="connsiteX3-77" fmla="*/ 5358345 w 5673840"/>
                <a:gd name="connsiteY3-78" fmla="*/ 697464 h 697464"/>
                <a:gd name="connsiteX4-79" fmla="*/ 6831 w 5673840"/>
                <a:gd name="connsiteY4-80" fmla="*/ 568730 h 697464"/>
                <a:gd name="connsiteX5-81" fmla="*/ -1 w 5673840"/>
                <a:gd name="connsiteY5-82" fmla="*/ 152873 h 697464"/>
                <a:gd name="connsiteX0-83" fmla="*/ -1 w 5673840"/>
                <a:gd name="connsiteY0-84" fmla="*/ 152873 h 661803"/>
                <a:gd name="connsiteX1-85" fmla="*/ 5673841 w 5673840"/>
                <a:gd name="connsiteY1-86" fmla="*/ 0 h 661803"/>
                <a:gd name="connsiteX2-87" fmla="*/ 4597026 w 5673840"/>
                <a:gd name="connsiteY2-88" fmla="*/ 382605 h 661803"/>
                <a:gd name="connsiteX3-89" fmla="*/ 5253439 w 5673840"/>
                <a:gd name="connsiteY3-90" fmla="*/ 661803 h 661803"/>
                <a:gd name="connsiteX4-91" fmla="*/ 6831 w 5673840"/>
                <a:gd name="connsiteY4-92" fmla="*/ 568730 h 661803"/>
                <a:gd name="connsiteX5-93" fmla="*/ -1 w 5673840"/>
                <a:gd name="connsiteY5-94" fmla="*/ 152873 h 6618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a:ea typeface="Arial-Rounded"/>
              </a:endParaRPr>
            </a:p>
          </p:txBody>
        </p:sp>
        <p:sp>
          <p:nvSpPr>
            <p:cNvPr id="12" name="Rectangle 10">
              <a:extLst>
                <a:ext uri="{FF2B5EF4-FFF2-40B4-BE49-F238E27FC236}">
                  <a16:creationId xmlns:a16="http://schemas.microsoft.com/office/drawing/2014/main" id="{61F8DAC8-BEF5-47CE-809B-214CCD5FC825}"/>
                </a:ext>
              </a:extLst>
            </p:cNvPr>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a:ea typeface="Arial-Rounded"/>
              </a:endParaRPr>
            </a:p>
          </p:txBody>
        </p:sp>
        <p:sp>
          <p:nvSpPr>
            <p:cNvPr id="13" name="Rectangle 10">
              <a:extLst>
                <a:ext uri="{FF2B5EF4-FFF2-40B4-BE49-F238E27FC236}">
                  <a16:creationId xmlns:a16="http://schemas.microsoft.com/office/drawing/2014/main" id="{F092A2B4-2FAA-4A47-9149-9FA895BC8381}"/>
                </a:ext>
              </a:extLst>
            </p:cNvPr>
            <p:cNvSpPr/>
            <p:nvPr/>
          </p:nvSpPr>
          <p:spPr>
            <a:xfrm>
              <a:off x="9623715" y="1023319"/>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a:ea typeface="Arial-Rounded"/>
              </a:endParaRPr>
            </a:p>
          </p:txBody>
        </p:sp>
      </p:grpSp>
      <p:sp>
        <p:nvSpPr>
          <p:cNvPr id="17" name="Rectangle 17">
            <a:extLst>
              <a:ext uri="{FF2B5EF4-FFF2-40B4-BE49-F238E27FC236}">
                <a16:creationId xmlns:a16="http://schemas.microsoft.com/office/drawing/2014/main" id="{AB5ABAEB-B6DE-4128-ACA3-6591223A9BC3}"/>
              </a:ext>
            </a:extLst>
          </p:cNvPr>
          <p:cNvSpPr/>
          <p:nvPr userDrawn="1"/>
        </p:nvSpPr>
        <p:spPr>
          <a:xfrm>
            <a:off x="121324" y="2161349"/>
            <a:ext cx="1545885" cy="1761680"/>
          </a:xfrm>
          <a:custGeom>
            <a:avLst/>
            <a:gdLst>
              <a:gd name="connsiteX0" fmla="*/ 0 w 1371600"/>
              <a:gd name="connsiteY0" fmla="*/ 0 h 1295400"/>
              <a:gd name="connsiteX1" fmla="*/ 1371600 w 1371600"/>
              <a:gd name="connsiteY1" fmla="*/ 0 h 1295400"/>
              <a:gd name="connsiteX2" fmla="*/ 1371600 w 1371600"/>
              <a:gd name="connsiteY2" fmla="*/ 1295400 h 1295400"/>
              <a:gd name="connsiteX3" fmla="*/ 0 w 1371600"/>
              <a:gd name="connsiteY3" fmla="*/ 1295400 h 1295400"/>
              <a:gd name="connsiteX4" fmla="*/ 0 w 1371600"/>
              <a:gd name="connsiteY4" fmla="*/ 0 h 1295400"/>
              <a:gd name="connsiteX0-1" fmla="*/ 6 w 1371606"/>
              <a:gd name="connsiteY0-2" fmla="*/ 0 h 1295400"/>
              <a:gd name="connsiteX1-3" fmla="*/ 1371606 w 1371606"/>
              <a:gd name="connsiteY1-4" fmla="*/ 0 h 1295400"/>
              <a:gd name="connsiteX2-5" fmla="*/ 1371606 w 1371606"/>
              <a:gd name="connsiteY2-6" fmla="*/ 1295400 h 1295400"/>
              <a:gd name="connsiteX3-7" fmla="*/ 6 w 1371606"/>
              <a:gd name="connsiteY3-8" fmla="*/ 1295400 h 1295400"/>
              <a:gd name="connsiteX4-9" fmla="*/ 630388 w 1371606"/>
              <a:gd name="connsiteY4-10" fmla="*/ 609600 h 1295400"/>
              <a:gd name="connsiteX5" fmla="*/ 6 w 1371606"/>
              <a:gd name="connsiteY5" fmla="*/ 0 h 1295400"/>
              <a:gd name="connsiteX0-11" fmla="*/ 9 w 1371609"/>
              <a:gd name="connsiteY0-12" fmla="*/ 0 h 1295400"/>
              <a:gd name="connsiteX1-13" fmla="*/ 1371609 w 1371609"/>
              <a:gd name="connsiteY1-14" fmla="*/ 0 h 1295400"/>
              <a:gd name="connsiteX2-15" fmla="*/ 1371609 w 1371609"/>
              <a:gd name="connsiteY2-16" fmla="*/ 1295400 h 1295400"/>
              <a:gd name="connsiteX3-17" fmla="*/ 9 w 1371609"/>
              <a:gd name="connsiteY3-18" fmla="*/ 1295400 h 1295400"/>
              <a:gd name="connsiteX4-19" fmla="*/ 434971 w 1371609"/>
              <a:gd name="connsiteY4-20" fmla="*/ 564951 h 1295400"/>
              <a:gd name="connsiteX5-21" fmla="*/ 9 w 1371609"/>
              <a:gd name="connsiteY5-22" fmla="*/ 0 h 1295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371609" h="1295400">
                <a:moveTo>
                  <a:pt x="9" y="0"/>
                </a:moveTo>
                <a:lnTo>
                  <a:pt x="1371609" y="0"/>
                </a:lnTo>
                <a:lnTo>
                  <a:pt x="1371609" y="1295400"/>
                </a:lnTo>
                <a:lnTo>
                  <a:pt x="9" y="1295400"/>
                </a:lnTo>
                <a:cubicBezTo>
                  <a:pt x="-2300" y="1071418"/>
                  <a:pt x="437280" y="788933"/>
                  <a:pt x="434971" y="564951"/>
                </a:cubicBezTo>
                <a:lnTo>
                  <a:pt x="9" y="0"/>
                </a:lnTo>
                <a:close/>
              </a:path>
            </a:pathLst>
          </a:custGeom>
          <a:solidFill>
            <a:srgbClr val="F79646"/>
          </a:solidFill>
          <a:ln w="25400" cap="flat" cmpd="sng" algn="ctr">
            <a:solidFill>
              <a:srgbClr val="F79646">
                <a:lumMod val="60000"/>
                <a:lumOff val="40000"/>
              </a:srgb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dirty="0">
              <a:ln>
                <a:noFill/>
              </a:ln>
              <a:solidFill>
                <a:prstClr val="white"/>
              </a:solidFill>
              <a:effectLst/>
              <a:uLnTx/>
              <a:uFillTx/>
              <a:latin typeface="Calibri"/>
              <a:ea typeface="Arial-Rounded"/>
              <a:cs typeface="+mn-cs"/>
              <a:sym typeface="Arial"/>
            </a:endParaRPr>
          </a:p>
        </p:txBody>
      </p:sp>
      <p:sp>
        <p:nvSpPr>
          <p:cNvPr id="14" name="Rectangle 16">
            <a:extLst>
              <a:ext uri="{FF2B5EF4-FFF2-40B4-BE49-F238E27FC236}">
                <a16:creationId xmlns:a16="http://schemas.microsoft.com/office/drawing/2014/main" id="{51DF8B52-6FB7-427D-B981-7B81EC39B6C8}"/>
              </a:ext>
            </a:extLst>
          </p:cNvPr>
          <p:cNvSpPr/>
          <p:nvPr userDrawn="1"/>
        </p:nvSpPr>
        <p:spPr>
          <a:xfrm>
            <a:off x="418553" y="2224564"/>
            <a:ext cx="1394416" cy="1581352"/>
          </a:xfrm>
          <a:custGeom>
            <a:avLst/>
            <a:gdLst>
              <a:gd name="connsiteX0" fmla="*/ 0 w 1246092"/>
              <a:gd name="connsiteY0" fmla="*/ 0 h 1219200"/>
              <a:gd name="connsiteX1" fmla="*/ 1246092 w 1246092"/>
              <a:gd name="connsiteY1" fmla="*/ 0 h 1219200"/>
              <a:gd name="connsiteX2" fmla="*/ 1246092 w 1246092"/>
              <a:gd name="connsiteY2" fmla="*/ 1219200 h 1219200"/>
              <a:gd name="connsiteX3" fmla="*/ 0 w 1246092"/>
              <a:gd name="connsiteY3" fmla="*/ 1219200 h 1219200"/>
              <a:gd name="connsiteX4" fmla="*/ 0 w 1246092"/>
              <a:gd name="connsiteY4" fmla="*/ 0 h 1219200"/>
              <a:gd name="connsiteX0-1" fmla="*/ 307 w 1246399"/>
              <a:gd name="connsiteY0-2" fmla="*/ 0 h 1219200"/>
              <a:gd name="connsiteX1-3" fmla="*/ 1246399 w 1246399"/>
              <a:gd name="connsiteY1-4" fmla="*/ 0 h 1219200"/>
              <a:gd name="connsiteX2-5" fmla="*/ 1246399 w 1246399"/>
              <a:gd name="connsiteY2-6" fmla="*/ 1219200 h 1219200"/>
              <a:gd name="connsiteX3-7" fmla="*/ 307 w 1246399"/>
              <a:gd name="connsiteY3-8" fmla="*/ 1219200 h 1219200"/>
              <a:gd name="connsiteX4-9" fmla="*/ 7234 w 1246399"/>
              <a:gd name="connsiteY4-10" fmla="*/ 41564 h 1219200"/>
              <a:gd name="connsiteX5" fmla="*/ 307 w 1246399"/>
              <a:gd name="connsiteY5" fmla="*/ 0 h 1219200"/>
              <a:gd name="connsiteX0-11" fmla="*/ 307 w 1246399"/>
              <a:gd name="connsiteY0-12" fmla="*/ 0 h 1219200"/>
              <a:gd name="connsiteX1-13" fmla="*/ 1246399 w 1246399"/>
              <a:gd name="connsiteY1-14" fmla="*/ 0 h 1219200"/>
              <a:gd name="connsiteX2-15" fmla="*/ 1246399 w 1246399"/>
              <a:gd name="connsiteY2-16" fmla="*/ 1219200 h 1219200"/>
              <a:gd name="connsiteX3-17" fmla="*/ 307 w 1246399"/>
              <a:gd name="connsiteY3-18" fmla="*/ 1219200 h 1219200"/>
              <a:gd name="connsiteX4-19" fmla="*/ 7234 w 1246399"/>
              <a:gd name="connsiteY4-20" fmla="*/ 41564 h 1219200"/>
              <a:gd name="connsiteX5-21" fmla="*/ 307 w 1246399"/>
              <a:gd name="connsiteY5-22" fmla="*/ 0 h 1219200"/>
              <a:gd name="connsiteX0-23" fmla="*/ 3 w 1246095"/>
              <a:gd name="connsiteY0-24" fmla="*/ 0 h 1219200"/>
              <a:gd name="connsiteX1-25" fmla="*/ 1246095 w 1246095"/>
              <a:gd name="connsiteY1-26" fmla="*/ 0 h 1219200"/>
              <a:gd name="connsiteX2-27" fmla="*/ 1246095 w 1246095"/>
              <a:gd name="connsiteY2-28" fmla="*/ 1219200 h 1219200"/>
              <a:gd name="connsiteX3-29" fmla="*/ 3 w 1246095"/>
              <a:gd name="connsiteY3-30" fmla="*/ 1219200 h 1219200"/>
              <a:gd name="connsiteX4-31" fmla="*/ 6930 w 1246095"/>
              <a:gd name="connsiteY4-32" fmla="*/ 41564 h 1219200"/>
              <a:gd name="connsiteX5-33" fmla="*/ 3 w 1246095"/>
              <a:gd name="connsiteY5-34" fmla="*/ 0 h 1219200"/>
              <a:gd name="connsiteX0-35" fmla="*/ 11917 w 1258009"/>
              <a:gd name="connsiteY0-36" fmla="*/ 0 h 1219200"/>
              <a:gd name="connsiteX1-37" fmla="*/ 1258009 w 1258009"/>
              <a:gd name="connsiteY1-38" fmla="*/ 0 h 1219200"/>
              <a:gd name="connsiteX2-39" fmla="*/ 1258009 w 1258009"/>
              <a:gd name="connsiteY2-40" fmla="*/ 1219200 h 1219200"/>
              <a:gd name="connsiteX3-41" fmla="*/ 11917 w 1258009"/>
              <a:gd name="connsiteY3-42" fmla="*/ 1219200 h 1219200"/>
              <a:gd name="connsiteX4-43" fmla="*/ 441405 w 1258009"/>
              <a:gd name="connsiteY4-44" fmla="*/ 625256 h 1219200"/>
              <a:gd name="connsiteX5-45" fmla="*/ 18844 w 1258009"/>
              <a:gd name="connsiteY5-46" fmla="*/ 41564 h 1219200"/>
              <a:gd name="connsiteX6" fmla="*/ 11917 w 1258009"/>
              <a:gd name="connsiteY6" fmla="*/ 0 h 12192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 y="connsiteY6"/>
              </a:cxn>
            </a:cxnLst>
            <a:rect l="l" t="t" r="r" b="b"/>
            <a:pathLst>
              <a:path w="1258009" h="1219200">
                <a:moveTo>
                  <a:pt x="11917" y="0"/>
                </a:moveTo>
                <a:lnTo>
                  <a:pt x="1258009" y="0"/>
                </a:lnTo>
                <a:lnTo>
                  <a:pt x="1258009" y="1219200"/>
                </a:lnTo>
                <a:lnTo>
                  <a:pt x="11917" y="1219200"/>
                </a:lnTo>
                <a:cubicBezTo>
                  <a:pt x="-84929" y="1123024"/>
                  <a:pt x="440251" y="821529"/>
                  <a:pt x="441405" y="625256"/>
                </a:cubicBezTo>
                <a:cubicBezTo>
                  <a:pt x="442560" y="428983"/>
                  <a:pt x="129680" y="148589"/>
                  <a:pt x="18844" y="41564"/>
                </a:cubicBezTo>
                <a:lnTo>
                  <a:pt x="11917" y="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dirty="0">
              <a:solidFill>
                <a:prstClr val="white"/>
              </a:solidFill>
              <a:latin typeface="Calibri"/>
              <a:ea typeface="Arial-Rounded"/>
            </a:endParaRPr>
          </a:p>
        </p:txBody>
      </p:sp>
      <p:grpSp>
        <p:nvGrpSpPr>
          <p:cNvPr id="24" name="Group 23">
            <a:extLst>
              <a:ext uri="{FF2B5EF4-FFF2-40B4-BE49-F238E27FC236}">
                <a16:creationId xmlns:a16="http://schemas.microsoft.com/office/drawing/2014/main" id="{C0C2327F-772D-471F-A831-A1DEF1E65AF1}"/>
              </a:ext>
            </a:extLst>
          </p:cNvPr>
          <p:cNvGrpSpPr/>
          <p:nvPr userDrawn="1"/>
        </p:nvGrpSpPr>
        <p:grpSpPr>
          <a:xfrm>
            <a:off x="825316" y="2087841"/>
            <a:ext cx="1861680" cy="1924493"/>
            <a:chOff x="1149549" y="1066515"/>
            <a:chExt cx="992332" cy="992332"/>
          </a:xfrm>
          <a:solidFill>
            <a:srgbClr val="F79646">
              <a:lumMod val="75000"/>
            </a:srgbClr>
          </a:solidFill>
        </p:grpSpPr>
        <p:sp>
          <p:nvSpPr>
            <p:cNvPr id="25" name="Oval 24">
              <a:extLst>
                <a:ext uri="{FF2B5EF4-FFF2-40B4-BE49-F238E27FC236}">
                  <a16:creationId xmlns:a16="http://schemas.microsoft.com/office/drawing/2014/main" id="{53C7C092-C2E1-4EAB-81DD-9FBC247ABEE4}"/>
                </a:ext>
              </a:extLst>
            </p:cNvPr>
            <p:cNvSpPr/>
            <p:nvPr/>
          </p:nvSpPr>
          <p:spPr>
            <a:xfrm>
              <a:off x="1149549" y="1066515"/>
              <a:ext cx="992332" cy="992332"/>
            </a:xfrm>
            <a:prstGeom prst="ellipse">
              <a:avLst/>
            </a:prstGeom>
            <a:grpFill/>
            <a:ln w="254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a:ln>
                  <a:noFill/>
                </a:ln>
                <a:solidFill>
                  <a:prstClr val="white"/>
                </a:solidFill>
                <a:effectLst/>
                <a:uLnTx/>
                <a:uFillTx/>
                <a:latin typeface="Calibri"/>
                <a:ea typeface="Arial-Rounded"/>
                <a:cs typeface="+mn-cs"/>
                <a:sym typeface="Arial"/>
              </a:endParaRPr>
            </a:p>
          </p:txBody>
        </p:sp>
        <p:sp>
          <p:nvSpPr>
            <p:cNvPr id="26" name="Oval 25">
              <a:extLst>
                <a:ext uri="{FF2B5EF4-FFF2-40B4-BE49-F238E27FC236}">
                  <a16:creationId xmlns:a16="http://schemas.microsoft.com/office/drawing/2014/main" id="{B55C85B9-5AD0-477D-800F-329C4602AFE8}"/>
                </a:ext>
              </a:extLst>
            </p:cNvPr>
            <p:cNvSpPr/>
            <p:nvPr/>
          </p:nvSpPr>
          <p:spPr>
            <a:xfrm>
              <a:off x="1188515" y="1081392"/>
              <a:ext cx="914400" cy="914400"/>
            </a:xfrm>
            <a:prstGeom prst="ellipse">
              <a:avLst/>
            </a:prstGeom>
            <a:grpFill/>
            <a:ln w="254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a:ln>
                  <a:noFill/>
                </a:ln>
                <a:solidFill>
                  <a:prstClr val="white"/>
                </a:solidFill>
                <a:effectLst/>
                <a:uLnTx/>
                <a:uFillTx/>
                <a:latin typeface="Calibri"/>
                <a:ea typeface="Arial-Rounded"/>
                <a:cs typeface="+mn-cs"/>
                <a:sym typeface="Arial"/>
              </a:endParaRPr>
            </a:p>
          </p:txBody>
        </p:sp>
      </p:grpSp>
      <p:sp>
        <p:nvSpPr>
          <p:cNvPr id="27" name="TextBox 26">
            <a:extLst>
              <a:ext uri="{FF2B5EF4-FFF2-40B4-BE49-F238E27FC236}">
                <a16:creationId xmlns:a16="http://schemas.microsoft.com/office/drawing/2014/main" id="{E929A2D4-A6E4-4062-8DEA-65CE7EA4FE50}"/>
              </a:ext>
            </a:extLst>
          </p:cNvPr>
          <p:cNvSpPr txBox="1"/>
          <p:nvPr userDrawn="1"/>
        </p:nvSpPr>
        <p:spPr>
          <a:xfrm>
            <a:off x="9271945" y="6473418"/>
            <a:ext cx="3467272" cy="276999"/>
          </a:xfrm>
          <a:prstGeom prst="rect">
            <a:avLst/>
          </a:prstGeom>
          <a:noFill/>
        </p:spPr>
        <p:txBody>
          <a:bodyPr wrap="square" rtlCol="0">
            <a:spAutoFit/>
          </a:bodyPr>
          <a:lstStyle/>
          <a:p>
            <a:pPr>
              <a:buClr>
                <a:srgbClr val="000000"/>
              </a:buClr>
              <a:buFont typeface="Arial"/>
              <a:buNone/>
            </a:pPr>
            <a:r>
              <a:rPr lang="en-US" sz="1200" kern="0" dirty="0" err="1">
                <a:solidFill>
                  <a:schemeClr val="tx1">
                    <a:lumMod val="50000"/>
                    <a:lumOff val="50000"/>
                  </a:schemeClr>
                </a:solidFill>
                <a:cs typeface="Arial"/>
                <a:sym typeface="Arial"/>
              </a:rPr>
              <a:t>Hương</a:t>
            </a:r>
            <a:r>
              <a:rPr lang="en-US" sz="1200" kern="0" dirty="0">
                <a:solidFill>
                  <a:schemeClr val="tx1">
                    <a:lumMod val="50000"/>
                    <a:lumOff val="50000"/>
                  </a:schemeClr>
                </a:solidFill>
                <a:cs typeface="Arial"/>
                <a:sym typeface="Arial"/>
              </a:rPr>
              <a:t> </a:t>
            </a:r>
            <a:r>
              <a:rPr lang="en-US" sz="1200" kern="0" dirty="0" err="1">
                <a:solidFill>
                  <a:schemeClr val="tx1">
                    <a:lumMod val="50000"/>
                    <a:lumOff val="50000"/>
                  </a:schemeClr>
                </a:solidFill>
                <a:cs typeface="Arial"/>
                <a:sym typeface="Arial"/>
              </a:rPr>
              <a:t>Thảo</a:t>
            </a:r>
            <a:r>
              <a:rPr lang="en-US" sz="1200" kern="0" dirty="0">
                <a:solidFill>
                  <a:schemeClr val="tx1">
                    <a:lumMod val="50000"/>
                    <a:lumOff val="50000"/>
                  </a:schemeClr>
                </a:solidFill>
                <a:cs typeface="Arial"/>
                <a:sym typeface="Arial"/>
              </a:rPr>
              <a:t>: tranthao121004@gmail.com</a:t>
            </a:r>
          </a:p>
        </p:txBody>
      </p:sp>
    </p:spTree>
    <p:extLst>
      <p:ext uri="{BB962C8B-B14F-4D97-AF65-F5344CB8AC3E}">
        <p14:creationId xmlns:p14="http://schemas.microsoft.com/office/powerpoint/2010/main" val="687126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rgbClr val="E6CDFF"/>
        </a:solidFill>
        <a:effectLst/>
      </p:bgPr>
    </p:bg>
    <p:spTree>
      <p:nvGrpSpPr>
        <p:cNvPr id="1" name=""/>
        <p:cNvGrpSpPr/>
        <p:nvPr/>
      </p:nvGrpSpPr>
      <p:grpSpPr>
        <a:xfrm>
          <a:off x="0" y="0"/>
          <a:ext cx="0" cy="0"/>
          <a:chOff x="0" y="0"/>
          <a:chExt cx="0" cy="0"/>
        </a:xfrm>
      </p:grpSpPr>
      <p:sp>
        <p:nvSpPr>
          <p:cNvPr id="13" name="Freeform 17">
            <a:extLst>
              <a:ext uri="{FF2B5EF4-FFF2-40B4-BE49-F238E27FC236}">
                <a16:creationId xmlns:a16="http://schemas.microsoft.com/office/drawing/2014/main" id="{9F4ACC47-C9C6-4F81-BB25-DACCF7DD0A1C}"/>
              </a:ext>
            </a:extLst>
          </p:cNvPr>
          <p:cNvSpPr/>
          <p:nvPr userDrawn="1"/>
        </p:nvSpPr>
        <p:spPr>
          <a:xfrm>
            <a:off x="280793" y="1122217"/>
            <a:ext cx="11691467" cy="5523131"/>
          </a:xfrm>
          <a:prstGeom prst="rect">
            <a:avLst/>
          </a:prstGeom>
          <a:solidFill>
            <a:srgbClr val="FFFFFF"/>
          </a:solidFill>
          <a:ln w="25400" cap="flat" cmpd="sng" algn="ctr">
            <a:solidFill>
              <a:srgbClr val="A889C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4" name="Group 13">
            <a:extLst>
              <a:ext uri="{FF2B5EF4-FFF2-40B4-BE49-F238E27FC236}">
                <a16:creationId xmlns:a16="http://schemas.microsoft.com/office/drawing/2014/main" id="{373B789B-7F2E-4429-A489-1553207A25DE}"/>
              </a:ext>
            </a:extLst>
          </p:cNvPr>
          <p:cNvGrpSpPr/>
          <p:nvPr userDrawn="1"/>
        </p:nvGrpSpPr>
        <p:grpSpPr>
          <a:xfrm>
            <a:off x="377049" y="255821"/>
            <a:ext cx="2630602" cy="2047390"/>
            <a:chOff x="237072" y="234585"/>
            <a:chExt cx="1448294" cy="1448294"/>
          </a:xfrm>
        </p:grpSpPr>
        <p:sp>
          <p:nvSpPr>
            <p:cNvPr id="15" name="Oval 14">
              <a:extLst>
                <a:ext uri="{FF2B5EF4-FFF2-40B4-BE49-F238E27FC236}">
                  <a16:creationId xmlns:a16="http://schemas.microsoft.com/office/drawing/2014/main" id="{E4EE6655-F091-4A19-B7C1-4C7F8015D865}"/>
                </a:ext>
              </a:extLst>
            </p:cNvPr>
            <p:cNvSpPr/>
            <p:nvPr/>
          </p:nvSpPr>
          <p:spPr>
            <a:xfrm>
              <a:off x="237072" y="234585"/>
              <a:ext cx="1448294" cy="1448294"/>
            </a:xfrm>
            <a:prstGeom prst="ellipse">
              <a:avLst/>
            </a:prstGeom>
            <a:solidFill>
              <a:srgbClr val="A889CC">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181BBDEA-EA5F-44EB-9888-7D77B1301735}"/>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7" name="Oval 16">
              <a:extLst>
                <a:ext uri="{FF2B5EF4-FFF2-40B4-BE49-F238E27FC236}">
                  <a16:creationId xmlns:a16="http://schemas.microsoft.com/office/drawing/2014/main" id="{7E7A3F90-C945-4A54-87CF-B865A1B2E4B3}"/>
                </a:ext>
              </a:extLst>
            </p:cNvPr>
            <p:cNvSpPr/>
            <p:nvPr/>
          </p:nvSpPr>
          <p:spPr>
            <a:xfrm>
              <a:off x="254348" y="252246"/>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4269097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9931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FE5FF"/>
        </a:solidFill>
        <a:effectLst/>
      </p:bgPr>
    </p:bg>
    <p:spTree>
      <p:nvGrpSpPr>
        <p:cNvPr id="1" name=""/>
        <p:cNvGrpSpPr/>
        <p:nvPr/>
      </p:nvGrpSpPr>
      <p:grpSpPr>
        <a:xfrm>
          <a:off x="0" y="0"/>
          <a:ext cx="0" cy="0"/>
          <a:chOff x="0" y="0"/>
          <a:chExt cx="0" cy="0"/>
        </a:xfrm>
      </p:grpSpPr>
      <p:sp>
        <p:nvSpPr>
          <p:cNvPr id="11" name="Freeform 17">
            <a:extLst>
              <a:ext uri="{FF2B5EF4-FFF2-40B4-BE49-F238E27FC236}">
                <a16:creationId xmlns:a16="http://schemas.microsoft.com/office/drawing/2014/main" id="{11AD8B8B-499E-4064-9606-1DD7568A748C}"/>
              </a:ext>
            </a:extLst>
          </p:cNvPr>
          <p:cNvSpPr/>
          <p:nvPr userDrawn="1"/>
        </p:nvSpPr>
        <p:spPr>
          <a:xfrm>
            <a:off x="247076" y="287079"/>
            <a:ext cx="11697847" cy="6434396"/>
          </a:xfrm>
          <a:prstGeom prst="roundRect">
            <a:avLst>
              <a:gd name="adj" fmla="val 8405"/>
            </a:avLst>
          </a:prstGeom>
          <a:solidFill>
            <a:srgbClr val="FFFFFF"/>
          </a:solidFill>
          <a:ln w="25400" cap="flat" cmpd="sng" algn="ctr">
            <a:solidFill>
              <a:schemeClr val="bg1">
                <a:lumMod val="65000"/>
              </a:schemeClr>
            </a:solidFill>
            <a:prstDash val="lg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BAE5E4"/>
              </a:solidFill>
              <a:effectLst/>
              <a:uLnTx/>
              <a:uFillTx/>
              <a:latin typeface="Arial-Rounded"/>
              <a:ea typeface="Arial-Rounded"/>
              <a:cs typeface="+mn-cs"/>
              <a:sym typeface="Arial"/>
            </a:endParaRPr>
          </a:p>
        </p:txBody>
      </p:sp>
      <p:sp>
        <p:nvSpPr>
          <p:cNvPr id="3" name="Date Placeholder 2">
            <a:extLst>
              <a:ext uri="{FF2B5EF4-FFF2-40B4-BE49-F238E27FC236}">
                <a16:creationId xmlns:a16="http://schemas.microsoft.com/office/drawing/2014/main" id="{523D60F7-56F1-4181-BD85-F81551044A2A}"/>
              </a:ext>
            </a:extLst>
          </p:cNvPr>
          <p:cNvSpPr>
            <a:spLocks noGrp="1"/>
          </p:cNvSpPr>
          <p:nvPr>
            <p:ph type="dt" sz="half" idx="10"/>
          </p:nvPr>
        </p:nvSpPr>
        <p:spPr/>
        <p:txBody>
          <a:bodyPr/>
          <a:lstStyle/>
          <a:p>
            <a:fld id="{11EBD0CC-E3E2-4331-AA06-EBB8ADD6037D}" type="datetimeFigureOut">
              <a:rPr lang="en-US" smtClean="0"/>
              <a:t>5/13/2025</a:t>
            </a:fld>
            <a:endParaRPr lang="en-US"/>
          </a:p>
        </p:txBody>
      </p:sp>
      <p:sp>
        <p:nvSpPr>
          <p:cNvPr id="4" name="Footer Placeholder 3">
            <a:extLst>
              <a:ext uri="{FF2B5EF4-FFF2-40B4-BE49-F238E27FC236}">
                <a16:creationId xmlns:a16="http://schemas.microsoft.com/office/drawing/2014/main" id="{8DF30DBA-58E9-471D-B31C-7704066C10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268F58-8D48-4EEB-8630-35022767B45A}"/>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4022165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180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3" name="Freeform 17">
            <a:extLst>
              <a:ext uri="{FF2B5EF4-FFF2-40B4-BE49-F238E27FC236}">
                <a16:creationId xmlns:a16="http://schemas.microsoft.com/office/drawing/2014/main" id="{F00510D4-679A-4B44-AFFD-FD1FF3551A62}"/>
              </a:ext>
            </a:extLst>
          </p:cNvPr>
          <p:cNvSpPr/>
          <p:nvPr userDrawn="1"/>
        </p:nvSpPr>
        <p:spPr>
          <a:xfrm>
            <a:off x="280793" y="1122218"/>
            <a:ext cx="11720707" cy="5564332"/>
          </a:xfrm>
          <a:prstGeom prst="rect">
            <a:avLst/>
          </a:prstGeom>
          <a:solidFill>
            <a:srgbClr val="FFFFFF"/>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4" name="Group 13">
            <a:extLst>
              <a:ext uri="{FF2B5EF4-FFF2-40B4-BE49-F238E27FC236}">
                <a16:creationId xmlns:a16="http://schemas.microsoft.com/office/drawing/2014/main" id="{72B9509B-2605-49B8-82AA-4026BF3B536B}"/>
              </a:ext>
            </a:extLst>
          </p:cNvPr>
          <p:cNvGrpSpPr/>
          <p:nvPr userDrawn="1"/>
        </p:nvGrpSpPr>
        <p:grpSpPr>
          <a:xfrm>
            <a:off x="377049" y="255820"/>
            <a:ext cx="2637181" cy="2062663"/>
            <a:chOff x="237072" y="234585"/>
            <a:chExt cx="1448294" cy="1448294"/>
          </a:xfrm>
        </p:grpSpPr>
        <p:sp>
          <p:nvSpPr>
            <p:cNvPr id="15" name="Oval 14">
              <a:extLst>
                <a:ext uri="{FF2B5EF4-FFF2-40B4-BE49-F238E27FC236}">
                  <a16:creationId xmlns:a16="http://schemas.microsoft.com/office/drawing/2014/main" id="{7E9B5808-68F7-4A14-A759-6246698FF09F}"/>
                </a:ext>
              </a:extLst>
            </p:cNvPr>
            <p:cNvSpPr/>
            <p:nvPr/>
          </p:nvSpPr>
          <p:spPr>
            <a:xfrm>
              <a:off x="237072" y="234585"/>
              <a:ext cx="1448294" cy="1448294"/>
            </a:xfrm>
            <a:prstGeom prst="ellipse">
              <a:avLst/>
            </a:prstGeom>
            <a:solidFill>
              <a:srgbClr val="B7D57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DD9337EE-9449-4FAF-8ADB-03892A796D0C}"/>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7" name="Oval 16">
              <a:extLst>
                <a:ext uri="{FF2B5EF4-FFF2-40B4-BE49-F238E27FC236}">
                  <a16:creationId xmlns:a16="http://schemas.microsoft.com/office/drawing/2014/main" id="{7229F8EB-2732-4CE9-8470-DB69792CAA1E}"/>
                </a:ext>
              </a:extLst>
            </p:cNvPr>
            <p:cNvSpPr/>
            <p:nvPr/>
          </p:nvSpPr>
          <p:spPr>
            <a:xfrm>
              <a:off x="244823" y="252246"/>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1828151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47C95-0654-4CFB-89B1-FBB04BE794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13C135-2EE2-4584-B084-345C0B088A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E1CE5B-AD0C-4FF0-917D-7437F60898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DB618D-B73D-43D0-8377-801B77CE282F}"/>
              </a:ext>
            </a:extLst>
          </p:cNvPr>
          <p:cNvSpPr>
            <a:spLocks noGrp="1"/>
          </p:cNvSpPr>
          <p:nvPr>
            <p:ph type="dt" sz="half" idx="10"/>
          </p:nvPr>
        </p:nvSpPr>
        <p:spPr/>
        <p:txBody>
          <a:bodyPr/>
          <a:lstStyle/>
          <a:p>
            <a:fld id="{11EBD0CC-E3E2-4331-AA06-EBB8ADD6037D}" type="datetimeFigureOut">
              <a:rPr lang="en-US" smtClean="0"/>
              <a:t>5/13/2025</a:t>
            </a:fld>
            <a:endParaRPr lang="en-US"/>
          </a:p>
        </p:txBody>
      </p:sp>
      <p:sp>
        <p:nvSpPr>
          <p:cNvPr id="6" name="Footer Placeholder 5">
            <a:extLst>
              <a:ext uri="{FF2B5EF4-FFF2-40B4-BE49-F238E27FC236}">
                <a16:creationId xmlns:a16="http://schemas.microsoft.com/office/drawing/2014/main" id="{31EF31C4-6B8F-44F1-993D-5947608914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CBA786-EC9B-4536-A5E3-FB7EC29F99F2}"/>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705548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6.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9E4B4B-505B-43E2-987D-384A64AE44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B41F7E-7A02-4FF2-8AF5-A1AE59CD34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41E1E4-156A-4C10-BC26-D07F5C724A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BD0CC-E3E2-4331-AA06-EBB8ADD6037D}" type="datetimeFigureOut">
              <a:rPr lang="en-US" smtClean="0"/>
              <a:t>5/13/2025</a:t>
            </a:fld>
            <a:endParaRPr lang="en-US"/>
          </a:p>
        </p:txBody>
      </p:sp>
      <p:sp>
        <p:nvSpPr>
          <p:cNvPr id="5" name="Footer Placeholder 4">
            <a:extLst>
              <a:ext uri="{FF2B5EF4-FFF2-40B4-BE49-F238E27FC236}">
                <a16:creationId xmlns:a16="http://schemas.microsoft.com/office/drawing/2014/main" id="{E57F9652-3E39-43EA-9F4E-489A7F3BC5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6CC6A0-BF40-4ACA-867F-55115DA3FB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634F2D-4F96-4A1A-A648-518B1AFE058E}" type="slidenum">
              <a:rPr lang="en-US" smtClean="0"/>
              <a:t>‹#›</a:t>
            </a:fld>
            <a:endParaRPr lang="en-US"/>
          </a:p>
        </p:txBody>
      </p:sp>
      <p:sp>
        <p:nvSpPr>
          <p:cNvPr id="8" name="TextBox 7">
            <a:extLst>
              <a:ext uri="{FF2B5EF4-FFF2-40B4-BE49-F238E27FC236}">
                <a16:creationId xmlns:a16="http://schemas.microsoft.com/office/drawing/2014/main" id="{C0E103C9-1932-4B3D-B1A4-7EEDAA6CB569}"/>
              </a:ext>
            </a:extLst>
          </p:cNvPr>
          <p:cNvSpPr txBox="1"/>
          <p:nvPr userDrawn="1"/>
        </p:nvSpPr>
        <p:spPr>
          <a:xfrm>
            <a:off x="9250680" y="47238"/>
            <a:ext cx="3467272" cy="276999"/>
          </a:xfrm>
          <a:prstGeom prst="rect">
            <a:avLst/>
          </a:prstGeom>
          <a:noFill/>
        </p:spPr>
        <p:txBody>
          <a:bodyPr wrap="square" rtlCol="0">
            <a:spAutoFit/>
          </a:bodyPr>
          <a:lstStyle/>
          <a:p>
            <a:pPr>
              <a:buClr>
                <a:srgbClr val="000000"/>
              </a:buClr>
              <a:buFont typeface="Arial"/>
              <a:buNone/>
            </a:pPr>
            <a:r>
              <a:rPr lang="en-US" sz="1200" kern="0" dirty="0" err="1">
                <a:solidFill>
                  <a:schemeClr val="tx1">
                    <a:lumMod val="50000"/>
                    <a:lumOff val="50000"/>
                  </a:schemeClr>
                </a:solidFill>
                <a:cs typeface="Arial"/>
                <a:sym typeface="Arial"/>
              </a:rPr>
              <a:t>Hương</a:t>
            </a:r>
            <a:r>
              <a:rPr lang="en-US" sz="1200" kern="0" dirty="0">
                <a:solidFill>
                  <a:schemeClr val="tx1">
                    <a:lumMod val="50000"/>
                    <a:lumOff val="50000"/>
                  </a:schemeClr>
                </a:solidFill>
                <a:cs typeface="Arial"/>
                <a:sym typeface="Arial"/>
              </a:rPr>
              <a:t> </a:t>
            </a:r>
            <a:r>
              <a:rPr lang="en-US" sz="1200" kern="0" dirty="0" err="1">
                <a:solidFill>
                  <a:schemeClr val="tx1">
                    <a:lumMod val="50000"/>
                    <a:lumOff val="50000"/>
                  </a:schemeClr>
                </a:solidFill>
                <a:cs typeface="Arial"/>
                <a:sym typeface="Arial"/>
              </a:rPr>
              <a:t>Thảo</a:t>
            </a:r>
            <a:r>
              <a:rPr lang="en-US" sz="1200" kern="0" dirty="0">
                <a:solidFill>
                  <a:schemeClr val="tx1">
                    <a:lumMod val="50000"/>
                    <a:lumOff val="50000"/>
                  </a:schemeClr>
                </a:solidFill>
                <a:cs typeface="Arial"/>
                <a:sym typeface="Arial"/>
              </a:rPr>
              <a:t>: tranthao121004@gmail.com</a:t>
            </a:r>
          </a:p>
        </p:txBody>
      </p:sp>
    </p:spTree>
    <p:extLst>
      <p:ext uri="{BB962C8B-B14F-4D97-AF65-F5344CB8AC3E}">
        <p14:creationId xmlns:p14="http://schemas.microsoft.com/office/powerpoint/2010/main" val="1770430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2025/5/13</a:t>
            </a:fld>
            <a:endParaRPr lang="zh-CN" altLang="en-US"/>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dirty="0"/>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599" y="6356350"/>
            <a:ext cx="3478823" cy="365125"/>
          </a:xfrm>
          <a:prstGeom prst="rect">
            <a:avLst/>
          </a:prstGeom>
        </p:spPr>
        <p:txBody>
          <a:bodyPr vert="horz" lIns="91440" tIns="45720" rIns="91440" bIns="45720" rtlCol="0" anchor="ctr"/>
          <a:lstStyle>
            <a:lvl1pPr algn="r">
              <a:defRPr sz="1200" i="1">
                <a:solidFill>
                  <a:srgbClr val="FF0000"/>
                </a:solidFill>
              </a:defRPr>
            </a:lvl1pPr>
          </a:lstStyle>
          <a:p>
            <a:r>
              <a:rPr lang="en-US" altLang="zh-CN" dirty="0" err="1"/>
              <a:t>Hương</a:t>
            </a:r>
            <a:r>
              <a:rPr lang="en-US" altLang="zh-CN" dirty="0"/>
              <a:t> </a:t>
            </a:r>
            <a:r>
              <a:rPr lang="en-US" altLang="zh-CN" dirty="0" err="1"/>
              <a:t>Thảo</a:t>
            </a:r>
            <a:r>
              <a:rPr lang="en-US" altLang="zh-CN" dirty="0"/>
              <a:t>: tranthao121004@gmail.com</a:t>
            </a:r>
            <a:endParaRPr lang="zh-CN" altLang="en-US" dirty="0"/>
          </a:p>
        </p:txBody>
      </p:sp>
    </p:spTree>
    <p:extLst>
      <p:ext uri="{BB962C8B-B14F-4D97-AF65-F5344CB8AC3E}">
        <p14:creationId xmlns:p14="http://schemas.microsoft.com/office/powerpoint/2010/main" val="149269924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microsoft.com/office/2007/relationships/hdphoto" Target="../media/hdphoto2.wdp"/><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slideLayout" Target="../slideLayouts/slideLayout6.xml"/><Relationship Id="rId1" Type="http://schemas.openxmlformats.org/officeDocument/2006/relationships/tags" Target="../tags/tag10.xml"/><Relationship Id="rId6" Type="http://schemas.microsoft.com/office/2007/relationships/hdphoto" Target="../media/hdphoto4.wdp"/><Relationship Id="rId5" Type="http://schemas.openxmlformats.org/officeDocument/2006/relationships/image" Target="../media/image14.pn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23.jpeg"/><Relationship Id="rId5" Type="http://schemas.microsoft.com/office/2007/relationships/hdphoto" Target="../media/hdphoto2.wdp"/><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6.xml"/><Relationship Id="rId1" Type="http://schemas.openxmlformats.org/officeDocument/2006/relationships/tags" Target="../tags/tag12.xml"/><Relationship Id="rId5" Type="http://schemas.openxmlformats.org/officeDocument/2006/relationships/image" Target="../media/image31.jpe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slideLayout" Target="../slideLayouts/slideLayout6.xml"/><Relationship Id="rId1" Type="http://schemas.openxmlformats.org/officeDocument/2006/relationships/tags" Target="../tags/tag13.xml"/><Relationship Id="rId6" Type="http://schemas.microsoft.com/office/2007/relationships/hdphoto" Target="../media/hdphoto4.wdp"/><Relationship Id="rId5" Type="http://schemas.openxmlformats.org/officeDocument/2006/relationships/image" Target="../media/image14.png"/><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14.xml"/><Relationship Id="rId5" Type="http://schemas.microsoft.com/office/2007/relationships/hdphoto" Target="../media/hdphoto2.wdp"/><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6.xml"/><Relationship Id="rId1" Type="http://schemas.openxmlformats.org/officeDocument/2006/relationships/tags" Target="../tags/tag15.xml"/><Relationship Id="rId6" Type="http://schemas.microsoft.com/office/2007/relationships/hdphoto" Target="../media/hdphoto5.wdp"/><Relationship Id="rId5" Type="http://schemas.openxmlformats.org/officeDocument/2006/relationships/image" Target="../media/image15.png"/><Relationship Id="rId4" Type="http://schemas.microsoft.com/office/2007/relationships/hdphoto" Target="../media/hdphoto4.wdp"/></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microsoft.com/office/2007/relationships/hdphoto" Target="../media/hdphoto8.wdp"/></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3.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slideLayout" Target="../slideLayouts/slideLayout6.xml"/><Relationship Id="rId1" Type="http://schemas.openxmlformats.org/officeDocument/2006/relationships/tags" Target="../tags/tag2.xml"/><Relationship Id="rId6" Type="http://schemas.microsoft.com/office/2007/relationships/hdphoto" Target="../media/hdphoto4.wdp"/><Relationship Id="rId5" Type="http://schemas.openxmlformats.org/officeDocument/2006/relationships/image" Target="../media/image14.png"/><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5.xml"/><Relationship Id="rId1" Type="http://schemas.openxmlformats.org/officeDocument/2006/relationships/tags" Target="../tags/tag5.xml"/><Relationship Id="rId6" Type="http://schemas.microsoft.com/office/2007/relationships/hdphoto" Target="../media/hdphoto6.wdp"/><Relationship Id="rId5" Type="http://schemas.openxmlformats.org/officeDocument/2006/relationships/image" Target="../media/image18.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slideLayout" Target="../slideLayouts/slideLayout6.xml"/><Relationship Id="rId1" Type="http://schemas.openxmlformats.org/officeDocument/2006/relationships/tags" Target="../tags/tag6.xml"/><Relationship Id="rId6" Type="http://schemas.microsoft.com/office/2007/relationships/hdphoto" Target="../media/hdphoto4.wdp"/><Relationship Id="rId5" Type="http://schemas.openxmlformats.org/officeDocument/2006/relationships/image" Target="../media/image14.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slideLayout" Target="../slideLayouts/slideLayout6.xml"/><Relationship Id="rId1" Type="http://schemas.openxmlformats.org/officeDocument/2006/relationships/tags" Target="../tags/tag7.xml"/><Relationship Id="rId6" Type="http://schemas.microsoft.com/office/2007/relationships/hdphoto" Target="../media/hdphoto4.wdp"/><Relationship Id="rId5" Type="http://schemas.openxmlformats.org/officeDocument/2006/relationships/image" Target="../media/image14.pn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slideLayout" Target="../slideLayouts/slideLayout6.xml"/><Relationship Id="rId1" Type="http://schemas.openxmlformats.org/officeDocument/2006/relationships/tags" Target="../tags/tag8.xml"/><Relationship Id="rId6" Type="http://schemas.microsoft.com/office/2007/relationships/hdphoto" Target="../media/hdphoto4.wdp"/><Relationship Id="rId5" Type="http://schemas.openxmlformats.org/officeDocument/2006/relationships/image" Target="../media/image14.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image" Target="../media/image21.png"/><Relationship Id="rId2" Type="http://schemas.openxmlformats.org/officeDocument/2006/relationships/slideLayout" Target="../slideLayouts/slideLayout6.xml"/><Relationship Id="rId1" Type="http://schemas.openxmlformats.org/officeDocument/2006/relationships/tags" Target="../tags/tag9.xml"/><Relationship Id="rId6" Type="http://schemas.microsoft.com/office/2007/relationships/hdphoto" Target="../media/hdphoto4.wdp"/><Relationship Id="rId11" Type="http://schemas.microsoft.com/office/2007/relationships/hdphoto" Target="../media/hdphoto7.wdp"/><Relationship Id="rId5" Type="http://schemas.openxmlformats.org/officeDocument/2006/relationships/image" Target="../media/image14.png"/><Relationship Id="rId10" Type="http://schemas.openxmlformats.org/officeDocument/2006/relationships/image" Target="../media/image20.png"/><Relationship Id="rId4" Type="http://schemas.microsoft.com/office/2007/relationships/hdphoto" Target="../media/hdphoto3.wdp"/><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83E8A3E-7BFE-436F-BFB4-967E7691BAD6}"/>
              </a:ext>
            </a:extLst>
          </p:cNvPr>
          <p:cNvGrpSpPr/>
          <p:nvPr/>
        </p:nvGrpSpPr>
        <p:grpSpPr>
          <a:xfrm>
            <a:off x="769361" y="621620"/>
            <a:ext cx="2189696" cy="937526"/>
            <a:chOff x="340718" y="617893"/>
            <a:chExt cx="1642272" cy="703145"/>
          </a:xfrm>
        </p:grpSpPr>
        <p:sp>
          <p:nvSpPr>
            <p:cNvPr id="3" name="TextBox 2">
              <a:extLst>
                <a:ext uri="{FF2B5EF4-FFF2-40B4-BE49-F238E27FC236}">
                  <a16:creationId xmlns:a16="http://schemas.microsoft.com/office/drawing/2014/main" id="{03294A48-5128-4508-BFB7-94AD3F5984A4}"/>
                </a:ext>
              </a:extLst>
            </p:cNvPr>
            <p:cNvSpPr txBox="1"/>
            <p:nvPr/>
          </p:nvSpPr>
          <p:spPr>
            <a:xfrm>
              <a:off x="369343" y="617893"/>
              <a:ext cx="1613647" cy="692498"/>
            </a:xfrm>
            <a:prstGeom prst="rect">
              <a:avLst/>
            </a:prstGeom>
            <a:noFill/>
          </p:spPr>
          <p:txBody>
            <a:bodyPr wrap="square" rtlCol="0">
              <a:spAutoFit/>
            </a:bodyPr>
            <a:lstStyle/>
            <a:p>
              <a:r>
                <a:rPr lang="en-US" sz="5400" dirty="0">
                  <a:solidFill>
                    <a:schemeClr val="accent1">
                      <a:lumMod val="50000"/>
                    </a:schemeClr>
                  </a:solidFill>
                  <a:latin typeface="+mj-lt"/>
                </a:rPr>
                <a:t>BÀI 25</a:t>
              </a:r>
            </a:p>
          </p:txBody>
        </p:sp>
        <p:sp>
          <p:nvSpPr>
            <p:cNvPr id="4" name="TextBox 3">
              <a:extLst>
                <a:ext uri="{FF2B5EF4-FFF2-40B4-BE49-F238E27FC236}">
                  <a16:creationId xmlns:a16="http://schemas.microsoft.com/office/drawing/2014/main" id="{A0FE075E-00B8-430F-A266-1358EF8D2A4B}"/>
                </a:ext>
              </a:extLst>
            </p:cNvPr>
            <p:cNvSpPr txBox="1"/>
            <p:nvPr/>
          </p:nvSpPr>
          <p:spPr>
            <a:xfrm>
              <a:off x="340718" y="628540"/>
              <a:ext cx="1613647" cy="692498"/>
            </a:xfrm>
            <a:prstGeom prst="rect">
              <a:avLst/>
            </a:prstGeom>
            <a:noFill/>
          </p:spPr>
          <p:txBody>
            <a:bodyPr wrap="square" rtlCol="0">
              <a:spAutoFit/>
            </a:bodyPr>
            <a:lstStyle/>
            <a:p>
              <a:r>
                <a:rPr lang="en-US" sz="5400" dirty="0">
                  <a:solidFill>
                    <a:srgbClr val="FC7D77"/>
                  </a:solidFill>
                  <a:latin typeface="+mj-lt"/>
                </a:rPr>
                <a:t>BÀI 25</a:t>
              </a:r>
            </a:p>
          </p:txBody>
        </p:sp>
      </p:grpSp>
      <p:sp>
        <p:nvSpPr>
          <p:cNvPr id="5" name="TextBox 4">
            <a:extLst>
              <a:ext uri="{FF2B5EF4-FFF2-40B4-BE49-F238E27FC236}">
                <a16:creationId xmlns:a16="http://schemas.microsoft.com/office/drawing/2014/main" id="{CC276F55-83B7-4445-99D9-142DBE549B7E}"/>
              </a:ext>
            </a:extLst>
          </p:cNvPr>
          <p:cNvSpPr txBox="1"/>
          <p:nvPr/>
        </p:nvSpPr>
        <p:spPr>
          <a:xfrm>
            <a:off x="3551423" y="206121"/>
            <a:ext cx="8485681" cy="830997"/>
          </a:xfrm>
          <a:prstGeom prst="rect">
            <a:avLst/>
          </a:prstGeom>
          <a:noFill/>
        </p:spPr>
        <p:txBody>
          <a:bodyPr wrap="square" rtlCol="0">
            <a:spAutoFit/>
          </a:bodyPr>
          <a:lstStyle/>
          <a:p>
            <a:r>
              <a:rPr lang="vi-VN" sz="4800" dirty="0">
                <a:solidFill>
                  <a:schemeClr val="accent2"/>
                </a:solidFill>
                <a:latin typeface="+mj-lt"/>
              </a:rPr>
              <a:t>ĐẤT NƯỚC CHÚNG MÌNH</a:t>
            </a:r>
            <a:endParaRPr lang="en-US" sz="4800" dirty="0">
              <a:solidFill>
                <a:schemeClr val="accent2"/>
              </a:solidFill>
              <a:latin typeface="+mj-lt"/>
            </a:endParaRPr>
          </a:p>
        </p:txBody>
      </p:sp>
      <p:sp>
        <p:nvSpPr>
          <p:cNvPr id="10" name="TextBox 9">
            <a:extLst>
              <a:ext uri="{FF2B5EF4-FFF2-40B4-BE49-F238E27FC236}">
                <a16:creationId xmlns:a16="http://schemas.microsoft.com/office/drawing/2014/main" id="{5BF60F04-36B4-45A2-B1D1-F13D064BD417}"/>
              </a:ext>
            </a:extLst>
          </p:cNvPr>
          <p:cNvSpPr txBox="1"/>
          <p:nvPr/>
        </p:nvSpPr>
        <p:spPr>
          <a:xfrm>
            <a:off x="3721544" y="1661946"/>
            <a:ext cx="7814782" cy="650499"/>
          </a:xfrm>
          <a:prstGeom prst="rect">
            <a:avLst/>
          </a:prstGeom>
          <a:noFill/>
        </p:spPr>
        <p:txBody>
          <a:bodyPr wrap="square" rtlCol="0">
            <a:spAutoFit/>
          </a:bodyPr>
          <a:lstStyle/>
          <a:p>
            <a:pPr>
              <a:lnSpc>
                <a:spcPct val="150000"/>
              </a:lnSpc>
            </a:pPr>
            <a:r>
              <a:rPr lang="vi-VN" sz="2800" dirty="0">
                <a:latin typeface="+mj-lt"/>
              </a:rPr>
              <a:t>Đoán xem các bạn nhỏ trong tranh đang nói gì.</a:t>
            </a:r>
            <a:endParaRPr lang="en-US" sz="2800" dirty="0">
              <a:latin typeface="+mj-lt"/>
            </a:endParaRPr>
          </a:p>
        </p:txBody>
      </p:sp>
      <p:pic>
        <p:nvPicPr>
          <p:cNvPr id="11" name="Picture 10">
            <a:extLst>
              <a:ext uri="{FF2B5EF4-FFF2-40B4-BE49-F238E27FC236}">
                <a16:creationId xmlns:a16="http://schemas.microsoft.com/office/drawing/2014/main" id="{694660AC-3FC6-4716-A48A-E33D598CC2EA}"/>
              </a:ext>
            </a:extLst>
          </p:cNvPr>
          <p:cNvPicPr>
            <a:picLocks noChangeAspect="1"/>
          </p:cNvPicPr>
          <p:nvPr/>
        </p:nvPicPr>
        <p:blipFill>
          <a:blip r:embed="rId4">
            <a:clrChange>
              <a:clrFrom>
                <a:srgbClr val="FFFEFE"/>
              </a:clrFrom>
              <a:clrTo>
                <a:srgbClr val="FFFEFE">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2897832" y="1742721"/>
            <a:ext cx="927752" cy="488951"/>
          </a:xfrm>
          <a:prstGeom prst="rect">
            <a:avLst/>
          </a:prstGeom>
        </p:spPr>
      </p:pic>
      <p:pic>
        <p:nvPicPr>
          <p:cNvPr id="6" name="Picture 5">
            <a:extLst>
              <a:ext uri="{FF2B5EF4-FFF2-40B4-BE49-F238E27FC236}">
                <a16:creationId xmlns:a16="http://schemas.microsoft.com/office/drawing/2014/main" id="{0E79E6BE-45B0-4B70-8701-E52670DDB29D}"/>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3389993" y="2492368"/>
            <a:ext cx="5412015" cy="3994171"/>
          </a:xfrm>
          <a:prstGeom prst="rect">
            <a:avLst/>
          </a:prstGeom>
        </p:spPr>
      </p:pic>
    </p:spTree>
    <p:custDataLst>
      <p:tags r:id="rId1"/>
    </p:custDataLst>
    <p:extLst>
      <p:ext uri="{BB962C8B-B14F-4D97-AF65-F5344CB8AC3E}">
        <p14:creationId xmlns:p14="http://schemas.microsoft.com/office/powerpoint/2010/main" val="2392390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 name="Cloud 6">
            <a:extLst>
              <a:ext uri="{FF2B5EF4-FFF2-40B4-BE49-F238E27FC236}">
                <a16:creationId xmlns:a16="http://schemas.microsoft.com/office/drawing/2014/main" id="{7E09FF16-6762-41B5-A1BC-96F4C520F102}"/>
              </a:ext>
            </a:extLst>
          </p:cNvPr>
          <p:cNvSpPr/>
          <p:nvPr/>
        </p:nvSpPr>
        <p:spPr>
          <a:xfrm>
            <a:off x="950148" y="293624"/>
            <a:ext cx="3483630" cy="700229"/>
          </a:xfrm>
          <a:prstGeom prst="cloud">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a:ea typeface="Arial-Rounded"/>
              <a:cs typeface="+mn-cs"/>
            </a:endParaRPr>
          </a:p>
        </p:txBody>
      </p:sp>
      <p:sp>
        <p:nvSpPr>
          <p:cNvPr id="2" name="TextBox 1">
            <a:extLst>
              <a:ext uri="{FF2B5EF4-FFF2-40B4-BE49-F238E27FC236}">
                <a16:creationId xmlns:a16="http://schemas.microsoft.com/office/drawing/2014/main" id="{43DB0D57-E4C1-4E80-8664-1A0205E2CF88}"/>
              </a:ext>
            </a:extLst>
          </p:cNvPr>
          <p:cNvSpPr txBox="1"/>
          <p:nvPr/>
        </p:nvSpPr>
        <p:spPr>
          <a:xfrm>
            <a:off x="1099005" y="959637"/>
            <a:ext cx="10648389" cy="2492990"/>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Việt Nam là đất nước tươi đẹp của chúng mình. Thủ đô nước mình là Hà Nội. Lá cờ Tổ quốc hình chữ nhật, nền đỏ, ở giữa có ngôi sao vàng năm cánh.</a:t>
            </a:r>
          </a:p>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Việt Nam có những vị anh hùng có công lớn với đất nước như Hai Bà Trưng, Bà Triệu, Trần Hưng Đạo, Quang Trung, Hồ Chí Minh,... Những con người ấy đã làm rạng danh lịch sử nước nhà.</a:t>
            </a:r>
          </a:p>
        </p:txBody>
      </p:sp>
      <p:grpSp>
        <p:nvGrpSpPr>
          <p:cNvPr id="3" name="Group 2">
            <a:extLst>
              <a:ext uri="{FF2B5EF4-FFF2-40B4-BE49-F238E27FC236}">
                <a16:creationId xmlns:a16="http://schemas.microsoft.com/office/drawing/2014/main" id="{9D0F22DC-6D72-483F-8FD5-D3D31A098AA8}"/>
              </a:ext>
            </a:extLst>
          </p:cNvPr>
          <p:cNvGrpSpPr/>
          <p:nvPr/>
        </p:nvGrpSpPr>
        <p:grpSpPr>
          <a:xfrm>
            <a:off x="395075" y="299488"/>
            <a:ext cx="3996684" cy="749917"/>
            <a:chOff x="527970" y="-53522"/>
            <a:chExt cx="2997513" cy="562437"/>
          </a:xfrm>
        </p:grpSpPr>
        <p:sp>
          <p:nvSpPr>
            <p:cNvPr id="4" name="TextBox 3">
              <a:extLst>
                <a:ext uri="{FF2B5EF4-FFF2-40B4-BE49-F238E27FC236}">
                  <a16:creationId xmlns:a16="http://schemas.microsoft.com/office/drawing/2014/main" id="{4FCF2103-78A6-4FBE-95ED-601E4DFDD877}"/>
                </a:ext>
              </a:extLst>
            </p:cNvPr>
            <p:cNvSpPr txBox="1"/>
            <p:nvPr/>
          </p:nvSpPr>
          <p:spPr>
            <a:xfrm>
              <a:off x="1127791" y="-53522"/>
              <a:ext cx="2397692" cy="42805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white"/>
                  </a:solidFill>
                  <a:effectLst/>
                  <a:uLnTx/>
                  <a:uFillTx/>
                  <a:latin typeface="Arial-Rounded"/>
                  <a:ea typeface="Arial-Rounded"/>
                  <a:cs typeface="+mn-cs"/>
                </a:rPr>
                <a:t>ĐỌC</a:t>
              </a:r>
              <a:r>
                <a:rPr kumimoji="0" lang="en-US" sz="2400" b="1" i="0" u="none" strike="noStrike" kern="1200" cap="none" spc="0" normalizeH="0" baseline="0" noProof="0" dirty="0">
                  <a:ln>
                    <a:noFill/>
                  </a:ln>
                  <a:solidFill>
                    <a:prstClr val="white"/>
                  </a:solidFill>
                  <a:effectLst/>
                  <a:uLnTx/>
                  <a:uFillTx/>
                  <a:latin typeface="Arial-Rounded"/>
                  <a:ea typeface="Arial-Rounded"/>
                  <a:cs typeface="+mn-cs"/>
                </a:rPr>
                <a:t> </a:t>
              </a:r>
              <a:r>
                <a:rPr lang="en-US" sz="2400" b="1" dirty="0">
                  <a:solidFill>
                    <a:prstClr val="white"/>
                  </a:solidFill>
                  <a:latin typeface="Arial-Rounded"/>
                  <a:ea typeface="Arial-Rounded"/>
                </a:rPr>
                <a:t>TOÀN BÀI</a:t>
              </a:r>
              <a:endParaRPr kumimoji="0" lang="en-US" sz="2400" b="1" i="0" u="none" strike="noStrike" kern="1200" cap="none" spc="0" normalizeH="0" baseline="0" noProof="0" dirty="0">
                <a:ln>
                  <a:noFill/>
                </a:ln>
                <a:solidFill>
                  <a:prstClr val="white"/>
                </a:solidFill>
                <a:effectLst/>
                <a:uLnTx/>
                <a:uFillTx/>
                <a:latin typeface="Arial-Rounded"/>
                <a:ea typeface="Arial-Rounded"/>
                <a:cs typeface="+mn-cs"/>
              </a:endParaRPr>
            </a:p>
          </p:txBody>
        </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527970" y="-16256"/>
              <a:ext cx="582308" cy="525171"/>
            </a:xfrm>
            <a:prstGeom prst="roundRect">
              <a:avLst>
                <a:gd name="adj" fmla="val 30333"/>
              </a:avLst>
            </a:prstGeom>
          </p:spPr>
        </p:pic>
      </p:grpSp>
      <p:sp>
        <p:nvSpPr>
          <p:cNvPr id="6" name="TextBox 5">
            <a:extLst>
              <a:ext uri="{FF2B5EF4-FFF2-40B4-BE49-F238E27FC236}">
                <a16:creationId xmlns:a16="http://schemas.microsoft.com/office/drawing/2014/main" id="{9DC896DB-F00F-4B35-AA0E-25BACE8F3BB7}"/>
              </a:ext>
            </a:extLst>
          </p:cNvPr>
          <p:cNvSpPr txBox="1"/>
          <p:nvPr/>
        </p:nvSpPr>
        <p:spPr>
          <a:xfrm>
            <a:off x="4273217" y="439628"/>
            <a:ext cx="4151107" cy="650499"/>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Arial-Rounded"/>
                <a:ea typeface="Arial-Rounded"/>
                <a:cs typeface="+mn-cs"/>
              </a:rPr>
              <a:t>ĐẤT NƯỚC CHÚNG MÌNH</a:t>
            </a:r>
            <a:endParaRPr kumimoji="0" lang="en-US" sz="2800" b="1" i="0" u="none" strike="noStrike" kern="1200" cap="none" spc="0" normalizeH="0" baseline="0" noProof="0" dirty="0">
              <a:ln>
                <a:noFill/>
              </a:ln>
              <a:solidFill>
                <a:srgbClr val="FF0000"/>
              </a:solidFill>
              <a:effectLst/>
              <a:uLnTx/>
              <a:uFillTx/>
              <a:latin typeface="Arial-Rounded"/>
              <a:ea typeface="Arial-Rounded"/>
              <a:cs typeface="+mn-cs"/>
            </a:endParaRPr>
          </a:p>
        </p:txBody>
      </p:sp>
      <p:sp>
        <p:nvSpPr>
          <p:cNvPr id="15" name="TextBox 14">
            <a:extLst>
              <a:ext uri="{FF2B5EF4-FFF2-40B4-BE49-F238E27FC236}">
                <a16:creationId xmlns:a16="http://schemas.microsoft.com/office/drawing/2014/main" id="{28530BC7-951C-41EE-892D-67BDEB236BAA}"/>
              </a:ext>
            </a:extLst>
          </p:cNvPr>
          <p:cNvSpPr txBox="1"/>
          <p:nvPr/>
        </p:nvSpPr>
        <p:spPr>
          <a:xfrm>
            <a:off x="3687379" y="3348522"/>
            <a:ext cx="7539003" cy="1692771"/>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Đất nước mình có ba miền Bắc, Trung, Nam với khí hậu khác nhau. Miền Bắc và miền Trung một năm có bốn mùa: xuân, hạ, thu, đông. Miền Nam có hai mùa: mùa mưa và mùa khô.</a:t>
            </a:r>
          </a:p>
        </p:txBody>
      </p:sp>
      <p:sp>
        <p:nvSpPr>
          <p:cNvPr id="16" name="TextBox 15">
            <a:extLst>
              <a:ext uri="{FF2B5EF4-FFF2-40B4-BE49-F238E27FC236}">
                <a16:creationId xmlns:a16="http://schemas.microsoft.com/office/drawing/2014/main" id="{08BFB91A-685F-44FB-AD48-BF57E4B0D61A}"/>
              </a:ext>
            </a:extLst>
          </p:cNvPr>
          <p:cNvSpPr txBox="1"/>
          <p:nvPr/>
        </p:nvSpPr>
        <p:spPr>
          <a:xfrm>
            <a:off x="3687379" y="4959468"/>
            <a:ext cx="6145618" cy="1692771"/>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Trang phục truyền thống của người Việt Nam là áo dài. Áo dài thường được mặc trong dịp Tết hay lễ hội.</a:t>
            </a:r>
          </a:p>
          <a:p>
            <a:pPr marL="0" marR="0" lvl="0" indent="228594"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(Trung Sơn)</a:t>
            </a:r>
          </a:p>
        </p:txBody>
      </p:sp>
      <p:pic>
        <p:nvPicPr>
          <p:cNvPr id="9" name="Picture 8">
            <a:extLst>
              <a:ext uri="{FF2B5EF4-FFF2-40B4-BE49-F238E27FC236}">
                <a16:creationId xmlns:a16="http://schemas.microsoft.com/office/drawing/2014/main" id="{7BF63209-3F36-4FD6-983B-3C3390FD4D4D}"/>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9832997" y="4416988"/>
            <a:ext cx="2171700" cy="2328480"/>
          </a:xfrm>
          <a:prstGeom prst="rect">
            <a:avLst/>
          </a:prstGeom>
        </p:spPr>
      </p:pic>
      <p:pic>
        <p:nvPicPr>
          <p:cNvPr id="11" name="Picture 10">
            <a:extLst>
              <a:ext uri="{FF2B5EF4-FFF2-40B4-BE49-F238E27FC236}">
                <a16:creationId xmlns:a16="http://schemas.microsoft.com/office/drawing/2014/main" id="{FFB86EE2-0AF3-4295-8DA2-72FD5FFE9C0B}"/>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310962" y="3348522"/>
            <a:ext cx="3500077" cy="3416076"/>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19496249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C178B17-0347-413B-A63D-7D284C23EBAE}"/>
              </a:ext>
            </a:extLst>
          </p:cNvPr>
          <p:cNvSpPr txBox="1"/>
          <p:nvPr/>
        </p:nvSpPr>
        <p:spPr>
          <a:xfrm>
            <a:off x="3762057" y="1425413"/>
            <a:ext cx="5039043" cy="304609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Arial-Rounded"/>
                <a:ea typeface="Microsoft YaHei" panose="020B0503020204020204" charset="-122"/>
                <a:cs typeface="Verdana" panose="020B0604030504040204" charset="0"/>
                <a:sym typeface="+mn-ea"/>
              </a:rPr>
              <a:t>Trả lời câu hỏi</a:t>
            </a:r>
            <a:endParaRPr kumimoji="0" lang="en-US" sz="9600" b="1" i="0" u="none" strike="noStrike" kern="1200" cap="none" spc="0" normalizeH="0" baseline="0" noProof="0" dirty="0">
              <a:ln>
                <a:noFill/>
              </a:ln>
              <a:solidFill>
                <a:srgbClr val="FF0000"/>
              </a:solidFill>
              <a:effectLst/>
              <a:uLnTx/>
              <a:uFillTx/>
              <a:latin typeface="Arial-Rounded"/>
              <a:ea typeface="Arial-Rounded"/>
              <a:cs typeface="Verdana" panose="020B0604030504040204" charset="0"/>
            </a:endParaRPr>
          </a:p>
        </p:txBody>
      </p:sp>
    </p:spTree>
    <p:extLst>
      <p:ext uri="{BB962C8B-B14F-4D97-AF65-F5344CB8AC3E}">
        <p14:creationId xmlns:p14="http://schemas.microsoft.com/office/powerpoint/2010/main" val="4190666622"/>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B165CA-31A8-4732-A7A0-AB4C01432571}"/>
              </a:ext>
            </a:extLst>
          </p:cNvPr>
          <p:cNvSpPr txBox="1"/>
          <p:nvPr/>
        </p:nvSpPr>
        <p:spPr>
          <a:xfrm>
            <a:off x="4066933" y="280201"/>
            <a:ext cx="9708444" cy="830997"/>
          </a:xfrm>
          <a:prstGeom prst="rect">
            <a:avLst/>
          </a:prstGeom>
          <a:noFill/>
        </p:spPr>
        <p:txBody>
          <a:bodyPr wrap="square" rtlCol="0">
            <a:spAutoFit/>
          </a:bodyPr>
          <a:lstStyle/>
          <a:p>
            <a:r>
              <a:rPr lang="vi-VN" sz="4800" dirty="0">
                <a:solidFill>
                  <a:schemeClr val="tx1">
                    <a:lumMod val="50000"/>
                    <a:lumOff val="50000"/>
                  </a:schemeClr>
                </a:solidFill>
                <a:latin typeface="+mj-lt"/>
              </a:rPr>
              <a:t>TRẢ LỜI CÂU HỎI</a:t>
            </a:r>
            <a:endParaRPr lang="en-US" sz="4800" dirty="0">
              <a:solidFill>
                <a:schemeClr val="tx1">
                  <a:lumMod val="50000"/>
                  <a:lumOff val="50000"/>
                </a:schemeClr>
              </a:solidFill>
              <a:latin typeface="+mj-lt"/>
            </a:endParaRPr>
          </a:p>
        </p:txBody>
      </p:sp>
      <p:sp>
        <p:nvSpPr>
          <p:cNvPr id="4" name="TextBox 3">
            <a:extLst>
              <a:ext uri="{FF2B5EF4-FFF2-40B4-BE49-F238E27FC236}">
                <a16:creationId xmlns:a16="http://schemas.microsoft.com/office/drawing/2014/main" id="{C33E36AB-714E-4BC3-850C-E6AC6384CFB5}"/>
              </a:ext>
            </a:extLst>
          </p:cNvPr>
          <p:cNvSpPr txBox="1"/>
          <p:nvPr/>
        </p:nvSpPr>
        <p:spPr>
          <a:xfrm>
            <a:off x="3028208" y="989799"/>
            <a:ext cx="8205849" cy="1296830"/>
          </a:xfrm>
          <a:prstGeom prst="rect">
            <a:avLst/>
          </a:prstGeom>
          <a:noFill/>
        </p:spPr>
        <p:txBody>
          <a:bodyPr wrap="square" rtlCol="0">
            <a:spAutoFit/>
          </a:bodyPr>
          <a:lstStyle/>
          <a:p>
            <a:pPr algn="just">
              <a:lnSpc>
                <a:spcPct val="150000"/>
              </a:lnSpc>
            </a:pPr>
            <a:r>
              <a:rPr lang="en-US" sz="2800" b="1" dirty="0">
                <a:solidFill>
                  <a:schemeClr val="accent6">
                    <a:lumMod val="75000"/>
                  </a:schemeClr>
                </a:solidFill>
                <a:latin typeface="+mj-lt"/>
              </a:rPr>
              <a:t>1</a:t>
            </a:r>
            <a:r>
              <a:rPr lang="vi-VN" sz="2800" b="1" dirty="0">
                <a:solidFill>
                  <a:schemeClr val="accent6">
                    <a:lumMod val="75000"/>
                  </a:schemeClr>
                </a:solidFill>
                <a:latin typeface="+mj-lt"/>
              </a:rPr>
              <a:t>. </a:t>
            </a:r>
            <a:r>
              <a:rPr lang="vi-VN" sz="2800" dirty="0">
                <a:latin typeface="+mj-lt"/>
              </a:rPr>
              <a:t>Sắp xếp các thẻ dưới đây theo trình tự các đoạn trong bài đọc.</a:t>
            </a:r>
          </a:p>
        </p:txBody>
      </p:sp>
      <p:pic>
        <p:nvPicPr>
          <p:cNvPr id="10" name="Picture 9">
            <a:extLst>
              <a:ext uri="{FF2B5EF4-FFF2-40B4-BE49-F238E27FC236}">
                <a16:creationId xmlns:a16="http://schemas.microsoft.com/office/drawing/2014/main" id="{63455A8C-18E5-42E6-BEF6-2EC1373F316A}"/>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9504" t="8824" r="27740" b="7101"/>
          <a:stretch/>
        </p:blipFill>
        <p:spPr>
          <a:xfrm>
            <a:off x="393179" y="377950"/>
            <a:ext cx="2528667" cy="1819649"/>
          </a:xfrm>
          <a:prstGeom prst="ellipse">
            <a:avLst/>
          </a:prstGeom>
        </p:spPr>
      </p:pic>
      <p:grpSp>
        <p:nvGrpSpPr>
          <p:cNvPr id="16" name="Group 15">
            <a:extLst>
              <a:ext uri="{FF2B5EF4-FFF2-40B4-BE49-F238E27FC236}">
                <a16:creationId xmlns:a16="http://schemas.microsoft.com/office/drawing/2014/main" id="{B72367E2-266B-4285-B7E3-B796F401D99E}"/>
              </a:ext>
            </a:extLst>
          </p:cNvPr>
          <p:cNvGrpSpPr/>
          <p:nvPr/>
        </p:nvGrpSpPr>
        <p:grpSpPr>
          <a:xfrm>
            <a:off x="1860367" y="2240614"/>
            <a:ext cx="4621765" cy="948825"/>
            <a:chOff x="718457" y="2123591"/>
            <a:chExt cx="2710543" cy="522662"/>
          </a:xfrm>
        </p:grpSpPr>
        <p:grpSp>
          <p:nvGrpSpPr>
            <p:cNvPr id="14" name="Group 13">
              <a:extLst>
                <a:ext uri="{FF2B5EF4-FFF2-40B4-BE49-F238E27FC236}">
                  <a16:creationId xmlns:a16="http://schemas.microsoft.com/office/drawing/2014/main" id="{6089231C-D3D6-4E95-890D-3CD8282E38C0}"/>
                </a:ext>
              </a:extLst>
            </p:cNvPr>
            <p:cNvGrpSpPr/>
            <p:nvPr/>
          </p:nvGrpSpPr>
          <p:grpSpPr>
            <a:xfrm>
              <a:off x="718457" y="2123591"/>
              <a:ext cx="2710543" cy="522662"/>
              <a:chOff x="718457" y="2123591"/>
              <a:chExt cx="2710543" cy="522662"/>
            </a:xfrm>
          </p:grpSpPr>
          <p:grpSp>
            <p:nvGrpSpPr>
              <p:cNvPr id="12" name="Group 11">
                <a:extLst>
                  <a:ext uri="{FF2B5EF4-FFF2-40B4-BE49-F238E27FC236}">
                    <a16:creationId xmlns:a16="http://schemas.microsoft.com/office/drawing/2014/main" id="{24AB81C0-58D2-4379-B036-738B21A2D799}"/>
                  </a:ext>
                </a:extLst>
              </p:cNvPr>
              <p:cNvGrpSpPr/>
              <p:nvPr/>
            </p:nvGrpSpPr>
            <p:grpSpPr>
              <a:xfrm>
                <a:off x="718457" y="2123591"/>
                <a:ext cx="2710543" cy="468000"/>
                <a:chOff x="718457" y="2123591"/>
                <a:chExt cx="2710543" cy="468000"/>
              </a:xfrm>
            </p:grpSpPr>
            <p:sp>
              <p:nvSpPr>
                <p:cNvPr id="11" name="Rectangle: Rounded Corners 10">
                  <a:extLst>
                    <a:ext uri="{FF2B5EF4-FFF2-40B4-BE49-F238E27FC236}">
                      <a16:creationId xmlns:a16="http://schemas.microsoft.com/office/drawing/2014/main" id="{197F6A50-51F1-4A90-BD7B-1DF1B6DA3694}"/>
                    </a:ext>
                  </a:extLst>
                </p:cNvPr>
                <p:cNvSpPr/>
                <p:nvPr/>
              </p:nvSpPr>
              <p:spPr>
                <a:xfrm>
                  <a:off x="1025941" y="2156249"/>
                  <a:ext cx="2403059" cy="415994"/>
                </a:xfrm>
                <a:prstGeom prst="roundRect">
                  <a:avLst>
                    <a:gd name="adj" fmla="val 45452"/>
                  </a:avLst>
                </a:prstGeom>
                <a:solidFill>
                  <a:srgbClr val="F9BDC9"/>
                </a:solidFill>
                <a:ln>
                  <a:solidFill>
                    <a:srgbClr val="F9BD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dirty="0">
                    <a:latin typeface="+mj-lt"/>
                  </a:endParaRPr>
                </a:p>
              </p:txBody>
            </p:sp>
            <p:sp>
              <p:nvSpPr>
                <p:cNvPr id="6" name="Oval 5">
                  <a:extLst>
                    <a:ext uri="{FF2B5EF4-FFF2-40B4-BE49-F238E27FC236}">
                      <a16:creationId xmlns:a16="http://schemas.microsoft.com/office/drawing/2014/main" id="{FF59D202-0297-4C57-AB1F-4F2689935F91}"/>
                    </a:ext>
                  </a:extLst>
                </p:cNvPr>
                <p:cNvSpPr/>
                <p:nvPr/>
              </p:nvSpPr>
              <p:spPr>
                <a:xfrm>
                  <a:off x="718457" y="2123591"/>
                  <a:ext cx="468000" cy="468000"/>
                </a:xfrm>
                <a:prstGeom prst="ellipse">
                  <a:avLst/>
                </a:prstGeom>
                <a:solidFill>
                  <a:srgbClr val="FF0090"/>
                </a:solidFill>
                <a:ln>
                  <a:solidFill>
                    <a:srgbClr val="FF009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a:latin typeface="+mj-lt"/>
                  </a:endParaRPr>
                </a:p>
              </p:txBody>
            </p:sp>
          </p:grpSp>
          <p:sp>
            <p:nvSpPr>
              <p:cNvPr id="13" name="Rectangle 12">
                <a:extLst>
                  <a:ext uri="{FF2B5EF4-FFF2-40B4-BE49-F238E27FC236}">
                    <a16:creationId xmlns:a16="http://schemas.microsoft.com/office/drawing/2014/main" id="{19C0E5B0-DEDD-485F-9C05-0A9243CFC972}"/>
                  </a:ext>
                </a:extLst>
              </p:cNvPr>
              <p:cNvSpPr/>
              <p:nvPr/>
            </p:nvSpPr>
            <p:spPr>
              <a:xfrm>
                <a:off x="1140417" y="2207672"/>
                <a:ext cx="2288583" cy="438581"/>
              </a:xfrm>
              <a:prstGeom prst="rect">
                <a:avLst/>
              </a:prstGeom>
            </p:spPr>
            <p:txBody>
              <a:bodyPr wrap="square">
                <a:spAutoFit/>
              </a:bodyPr>
              <a:lstStyle/>
              <a:p>
                <a:pPr algn="ctr"/>
                <a:r>
                  <a:rPr lang="vi-VN" sz="3200" dirty="0">
                    <a:latin typeface="+mj-lt"/>
                  </a:rPr>
                  <a:t>Các miền, khí hậu</a:t>
                </a:r>
              </a:p>
            </p:txBody>
          </p:sp>
        </p:grpSp>
        <p:sp>
          <p:nvSpPr>
            <p:cNvPr id="15" name="Rectangle 14">
              <a:extLst>
                <a:ext uri="{FF2B5EF4-FFF2-40B4-BE49-F238E27FC236}">
                  <a16:creationId xmlns:a16="http://schemas.microsoft.com/office/drawing/2014/main" id="{5107EA7D-3123-42B0-BB8A-C3CDE45F5A7C}"/>
                </a:ext>
              </a:extLst>
            </p:cNvPr>
            <p:cNvSpPr/>
            <p:nvPr/>
          </p:nvSpPr>
          <p:spPr>
            <a:xfrm>
              <a:off x="785833" y="2142928"/>
              <a:ext cx="214536" cy="389940"/>
            </a:xfrm>
            <a:prstGeom prst="rect">
              <a:avLst/>
            </a:prstGeom>
          </p:spPr>
          <p:txBody>
            <a:bodyPr wrap="none">
              <a:spAutoFit/>
            </a:bodyPr>
            <a:lstStyle/>
            <a:p>
              <a:r>
                <a:rPr lang="en-US" sz="4000" dirty="0">
                  <a:latin typeface="+mj-lt"/>
                </a:rPr>
                <a:t>1</a:t>
              </a:r>
              <a:endParaRPr lang="vi-VN" sz="4000" dirty="0">
                <a:latin typeface="+mj-lt"/>
              </a:endParaRPr>
            </a:p>
          </p:txBody>
        </p:sp>
      </p:grpSp>
      <p:grpSp>
        <p:nvGrpSpPr>
          <p:cNvPr id="17" name="Group 16">
            <a:extLst>
              <a:ext uri="{FF2B5EF4-FFF2-40B4-BE49-F238E27FC236}">
                <a16:creationId xmlns:a16="http://schemas.microsoft.com/office/drawing/2014/main" id="{5E053A0B-45AD-4896-9FAF-06F7D96BA75D}"/>
              </a:ext>
            </a:extLst>
          </p:cNvPr>
          <p:cNvGrpSpPr/>
          <p:nvPr/>
        </p:nvGrpSpPr>
        <p:grpSpPr>
          <a:xfrm>
            <a:off x="6851983" y="2161015"/>
            <a:ext cx="4621765" cy="849594"/>
            <a:chOff x="718457" y="2123591"/>
            <a:chExt cx="2710543" cy="468000"/>
          </a:xfrm>
        </p:grpSpPr>
        <p:grpSp>
          <p:nvGrpSpPr>
            <p:cNvPr id="18" name="Group 17">
              <a:extLst>
                <a:ext uri="{FF2B5EF4-FFF2-40B4-BE49-F238E27FC236}">
                  <a16:creationId xmlns:a16="http://schemas.microsoft.com/office/drawing/2014/main" id="{023CA813-63DA-4A16-AB58-F4D81D9BCCEF}"/>
                </a:ext>
              </a:extLst>
            </p:cNvPr>
            <p:cNvGrpSpPr/>
            <p:nvPr/>
          </p:nvGrpSpPr>
          <p:grpSpPr>
            <a:xfrm>
              <a:off x="718457" y="2123591"/>
              <a:ext cx="2710543" cy="468000"/>
              <a:chOff x="718457" y="2123591"/>
              <a:chExt cx="2710543" cy="468000"/>
            </a:xfrm>
          </p:grpSpPr>
          <p:grpSp>
            <p:nvGrpSpPr>
              <p:cNvPr id="20" name="Group 19">
                <a:extLst>
                  <a:ext uri="{FF2B5EF4-FFF2-40B4-BE49-F238E27FC236}">
                    <a16:creationId xmlns:a16="http://schemas.microsoft.com/office/drawing/2014/main" id="{D88D840C-36E3-4C7D-AD65-F578059CC3BB}"/>
                  </a:ext>
                </a:extLst>
              </p:cNvPr>
              <p:cNvGrpSpPr/>
              <p:nvPr/>
            </p:nvGrpSpPr>
            <p:grpSpPr>
              <a:xfrm>
                <a:off x="718457" y="2123591"/>
                <a:ext cx="2710543" cy="468000"/>
                <a:chOff x="718457" y="2123591"/>
                <a:chExt cx="2710543" cy="468000"/>
              </a:xfrm>
            </p:grpSpPr>
            <p:sp>
              <p:nvSpPr>
                <p:cNvPr id="22" name="Rectangle: Rounded Corners 21">
                  <a:extLst>
                    <a:ext uri="{FF2B5EF4-FFF2-40B4-BE49-F238E27FC236}">
                      <a16:creationId xmlns:a16="http://schemas.microsoft.com/office/drawing/2014/main" id="{B8452102-0B04-4063-B507-F6EC8E65655A}"/>
                    </a:ext>
                  </a:extLst>
                </p:cNvPr>
                <p:cNvSpPr/>
                <p:nvPr/>
              </p:nvSpPr>
              <p:spPr>
                <a:xfrm>
                  <a:off x="1025941" y="2156249"/>
                  <a:ext cx="2403059" cy="415994"/>
                </a:xfrm>
                <a:prstGeom prst="roundRect">
                  <a:avLst>
                    <a:gd name="adj" fmla="val 45452"/>
                  </a:avLst>
                </a:prstGeom>
                <a:solidFill>
                  <a:srgbClr val="DBE9AE"/>
                </a:solidFill>
                <a:ln>
                  <a:solidFill>
                    <a:srgbClr val="DBE9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latin typeface="+mj-lt"/>
                  </a:endParaRPr>
                </a:p>
              </p:txBody>
            </p:sp>
            <p:sp>
              <p:nvSpPr>
                <p:cNvPr id="23" name="Oval 22">
                  <a:extLst>
                    <a:ext uri="{FF2B5EF4-FFF2-40B4-BE49-F238E27FC236}">
                      <a16:creationId xmlns:a16="http://schemas.microsoft.com/office/drawing/2014/main" id="{650C7D57-3E71-4238-B2EB-2E499C157223}"/>
                    </a:ext>
                  </a:extLst>
                </p:cNvPr>
                <p:cNvSpPr/>
                <p:nvPr/>
              </p:nvSpPr>
              <p:spPr>
                <a:xfrm>
                  <a:off x="718457" y="2123591"/>
                  <a:ext cx="468000" cy="468000"/>
                </a:xfrm>
                <a:prstGeom prst="ellipse">
                  <a:avLst/>
                </a:prstGeom>
                <a:solidFill>
                  <a:srgbClr val="72B451"/>
                </a:solidFill>
                <a:ln>
                  <a:solidFill>
                    <a:srgbClr val="72B45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latin typeface="+mj-lt"/>
                  </a:endParaRPr>
                </a:p>
              </p:txBody>
            </p:sp>
          </p:grpSp>
          <p:sp>
            <p:nvSpPr>
              <p:cNvPr id="21" name="Rectangle 20">
                <a:extLst>
                  <a:ext uri="{FF2B5EF4-FFF2-40B4-BE49-F238E27FC236}">
                    <a16:creationId xmlns:a16="http://schemas.microsoft.com/office/drawing/2014/main" id="{9DE246E4-5F00-4FA0-B318-CDF72C4B8DD3}"/>
                  </a:ext>
                </a:extLst>
              </p:cNvPr>
              <p:cNvSpPr/>
              <p:nvPr/>
            </p:nvSpPr>
            <p:spPr>
              <a:xfrm>
                <a:off x="1140417" y="2207672"/>
                <a:ext cx="2288583" cy="288217"/>
              </a:xfrm>
              <a:prstGeom prst="rect">
                <a:avLst/>
              </a:prstGeom>
            </p:spPr>
            <p:txBody>
              <a:bodyPr wrap="square">
                <a:spAutoFit/>
              </a:bodyPr>
              <a:lstStyle/>
              <a:p>
                <a:pPr algn="ctr"/>
                <a:r>
                  <a:rPr lang="vi-VN" sz="2800" dirty="0">
                    <a:latin typeface="+mj-lt"/>
                  </a:rPr>
                  <a:t>Tên nước, thủ đô, lá cờ</a:t>
                </a:r>
              </a:p>
            </p:txBody>
          </p:sp>
        </p:grpSp>
        <p:sp>
          <p:nvSpPr>
            <p:cNvPr id="19" name="Rectangle 18">
              <a:extLst>
                <a:ext uri="{FF2B5EF4-FFF2-40B4-BE49-F238E27FC236}">
                  <a16:creationId xmlns:a16="http://schemas.microsoft.com/office/drawing/2014/main" id="{D45E152F-D791-4DED-98E6-D6E5991C5A86}"/>
                </a:ext>
              </a:extLst>
            </p:cNvPr>
            <p:cNvSpPr/>
            <p:nvPr/>
          </p:nvSpPr>
          <p:spPr>
            <a:xfrm>
              <a:off x="785833" y="2142928"/>
              <a:ext cx="253080" cy="356032"/>
            </a:xfrm>
            <a:prstGeom prst="rect">
              <a:avLst/>
            </a:prstGeom>
          </p:spPr>
          <p:txBody>
            <a:bodyPr wrap="none">
              <a:spAutoFit/>
            </a:bodyPr>
            <a:lstStyle/>
            <a:p>
              <a:r>
                <a:rPr lang="en-US" sz="3600" dirty="0">
                  <a:latin typeface="+mj-lt"/>
                </a:rPr>
                <a:t>2</a:t>
              </a:r>
              <a:endParaRPr lang="vi-VN" sz="3600" dirty="0">
                <a:latin typeface="+mj-lt"/>
              </a:endParaRPr>
            </a:p>
          </p:txBody>
        </p:sp>
      </p:grpSp>
      <p:grpSp>
        <p:nvGrpSpPr>
          <p:cNvPr id="24" name="Group 23">
            <a:extLst>
              <a:ext uri="{FF2B5EF4-FFF2-40B4-BE49-F238E27FC236}">
                <a16:creationId xmlns:a16="http://schemas.microsoft.com/office/drawing/2014/main" id="{205C86C7-5466-4FDF-83CD-970FB0D44A6B}"/>
              </a:ext>
            </a:extLst>
          </p:cNvPr>
          <p:cNvGrpSpPr/>
          <p:nvPr/>
        </p:nvGrpSpPr>
        <p:grpSpPr>
          <a:xfrm>
            <a:off x="1893601" y="3218885"/>
            <a:ext cx="4621765" cy="849594"/>
            <a:chOff x="718457" y="2123591"/>
            <a:chExt cx="2710543" cy="468000"/>
          </a:xfrm>
        </p:grpSpPr>
        <p:grpSp>
          <p:nvGrpSpPr>
            <p:cNvPr id="25" name="Group 24">
              <a:extLst>
                <a:ext uri="{FF2B5EF4-FFF2-40B4-BE49-F238E27FC236}">
                  <a16:creationId xmlns:a16="http://schemas.microsoft.com/office/drawing/2014/main" id="{FA2D484C-534F-4725-BDBA-F9F45758A325}"/>
                </a:ext>
              </a:extLst>
            </p:cNvPr>
            <p:cNvGrpSpPr/>
            <p:nvPr/>
          </p:nvGrpSpPr>
          <p:grpSpPr>
            <a:xfrm>
              <a:off x="718457" y="2123591"/>
              <a:ext cx="2710543" cy="468000"/>
              <a:chOff x="718457" y="2123591"/>
              <a:chExt cx="2710543" cy="468000"/>
            </a:xfrm>
          </p:grpSpPr>
          <p:grpSp>
            <p:nvGrpSpPr>
              <p:cNvPr id="27" name="Group 26">
                <a:extLst>
                  <a:ext uri="{FF2B5EF4-FFF2-40B4-BE49-F238E27FC236}">
                    <a16:creationId xmlns:a16="http://schemas.microsoft.com/office/drawing/2014/main" id="{5BA78938-3E79-42BA-9738-1E1221C50822}"/>
                  </a:ext>
                </a:extLst>
              </p:cNvPr>
              <p:cNvGrpSpPr/>
              <p:nvPr/>
            </p:nvGrpSpPr>
            <p:grpSpPr>
              <a:xfrm>
                <a:off x="718457" y="2123591"/>
                <a:ext cx="2710543" cy="468000"/>
                <a:chOff x="718457" y="2123591"/>
                <a:chExt cx="2710543" cy="468000"/>
              </a:xfrm>
            </p:grpSpPr>
            <p:sp>
              <p:nvSpPr>
                <p:cNvPr id="29" name="Rectangle: Rounded Corners 28">
                  <a:extLst>
                    <a:ext uri="{FF2B5EF4-FFF2-40B4-BE49-F238E27FC236}">
                      <a16:creationId xmlns:a16="http://schemas.microsoft.com/office/drawing/2014/main" id="{BF4E1FAE-55A0-408E-842B-D23825A18552}"/>
                    </a:ext>
                  </a:extLst>
                </p:cNvPr>
                <p:cNvSpPr/>
                <p:nvPr/>
              </p:nvSpPr>
              <p:spPr>
                <a:xfrm>
                  <a:off x="1025941" y="2156249"/>
                  <a:ext cx="2403059" cy="415994"/>
                </a:xfrm>
                <a:prstGeom prst="roundRect">
                  <a:avLst>
                    <a:gd name="adj" fmla="val 45452"/>
                  </a:avLst>
                </a:prstGeom>
                <a:solidFill>
                  <a:srgbClr val="F6D5A8"/>
                </a:solidFill>
                <a:ln>
                  <a:solidFill>
                    <a:srgbClr val="F6D5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latin typeface="+mj-lt"/>
                  </a:endParaRPr>
                </a:p>
              </p:txBody>
            </p:sp>
            <p:sp>
              <p:nvSpPr>
                <p:cNvPr id="30" name="Oval 29">
                  <a:extLst>
                    <a:ext uri="{FF2B5EF4-FFF2-40B4-BE49-F238E27FC236}">
                      <a16:creationId xmlns:a16="http://schemas.microsoft.com/office/drawing/2014/main" id="{AE48B713-7CDA-46C0-B0BF-CDEEED886820}"/>
                    </a:ext>
                  </a:extLst>
                </p:cNvPr>
                <p:cNvSpPr/>
                <p:nvPr/>
              </p:nvSpPr>
              <p:spPr>
                <a:xfrm>
                  <a:off x="718457" y="2123591"/>
                  <a:ext cx="468000" cy="468000"/>
                </a:xfrm>
                <a:prstGeom prst="ellipse">
                  <a:avLst/>
                </a:prstGeom>
                <a:solidFill>
                  <a:srgbClr val="F45A21"/>
                </a:solidFill>
                <a:ln>
                  <a:solidFill>
                    <a:srgbClr val="F45A2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solidFill>
                      <a:schemeClr val="tx1"/>
                    </a:solidFill>
                    <a:latin typeface="+mj-lt"/>
                  </a:endParaRPr>
                </a:p>
              </p:txBody>
            </p:sp>
          </p:grpSp>
          <p:sp>
            <p:nvSpPr>
              <p:cNvPr id="28" name="Rectangle 27">
                <a:extLst>
                  <a:ext uri="{FF2B5EF4-FFF2-40B4-BE49-F238E27FC236}">
                    <a16:creationId xmlns:a16="http://schemas.microsoft.com/office/drawing/2014/main" id="{C900D572-276B-47A2-9080-4F7679E7FB77}"/>
                  </a:ext>
                </a:extLst>
              </p:cNvPr>
              <p:cNvSpPr/>
              <p:nvPr/>
            </p:nvSpPr>
            <p:spPr>
              <a:xfrm>
                <a:off x="1140417" y="2207672"/>
                <a:ext cx="2288583" cy="288217"/>
              </a:xfrm>
              <a:prstGeom prst="rect">
                <a:avLst/>
              </a:prstGeom>
            </p:spPr>
            <p:txBody>
              <a:bodyPr wrap="square">
                <a:spAutoFit/>
              </a:bodyPr>
              <a:lstStyle/>
              <a:p>
                <a:pPr algn="ctr"/>
                <a:r>
                  <a:rPr lang="vi-VN" sz="2800" dirty="0">
                    <a:latin typeface="+mj-lt"/>
                  </a:rPr>
                  <a:t>Những người anh hùng</a:t>
                </a:r>
              </a:p>
            </p:txBody>
          </p:sp>
        </p:grpSp>
        <p:sp>
          <p:nvSpPr>
            <p:cNvPr id="26" name="Rectangle 25">
              <a:extLst>
                <a:ext uri="{FF2B5EF4-FFF2-40B4-BE49-F238E27FC236}">
                  <a16:creationId xmlns:a16="http://schemas.microsoft.com/office/drawing/2014/main" id="{74E34EF7-3056-4065-966E-F0673E2E7CD0}"/>
                </a:ext>
              </a:extLst>
            </p:cNvPr>
            <p:cNvSpPr/>
            <p:nvPr/>
          </p:nvSpPr>
          <p:spPr>
            <a:xfrm>
              <a:off x="785833" y="2142928"/>
              <a:ext cx="253080" cy="356032"/>
            </a:xfrm>
            <a:prstGeom prst="rect">
              <a:avLst/>
            </a:prstGeom>
          </p:spPr>
          <p:txBody>
            <a:bodyPr wrap="none">
              <a:spAutoFit/>
            </a:bodyPr>
            <a:lstStyle/>
            <a:p>
              <a:r>
                <a:rPr lang="en-US" sz="3600" dirty="0">
                  <a:latin typeface="+mj-lt"/>
                </a:rPr>
                <a:t>3</a:t>
              </a:r>
              <a:endParaRPr lang="vi-VN" sz="3600" dirty="0">
                <a:latin typeface="+mj-lt"/>
              </a:endParaRPr>
            </a:p>
          </p:txBody>
        </p:sp>
      </p:grpSp>
      <p:grpSp>
        <p:nvGrpSpPr>
          <p:cNvPr id="31" name="Group 30">
            <a:extLst>
              <a:ext uri="{FF2B5EF4-FFF2-40B4-BE49-F238E27FC236}">
                <a16:creationId xmlns:a16="http://schemas.microsoft.com/office/drawing/2014/main" id="{A7ADF767-31E5-41FC-BAA5-DB87536E917A}"/>
              </a:ext>
            </a:extLst>
          </p:cNvPr>
          <p:cNvGrpSpPr/>
          <p:nvPr/>
        </p:nvGrpSpPr>
        <p:grpSpPr>
          <a:xfrm>
            <a:off x="6851983" y="3171780"/>
            <a:ext cx="4854814" cy="849594"/>
            <a:chOff x="718457" y="2123591"/>
            <a:chExt cx="2767398" cy="468000"/>
          </a:xfrm>
        </p:grpSpPr>
        <p:grpSp>
          <p:nvGrpSpPr>
            <p:cNvPr id="32" name="Group 31">
              <a:extLst>
                <a:ext uri="{FF2B5EF4-FFF2-40B4-BE49-F238E27FC236}">
                  <a16:creationId xmlns:a16="http://schemas.microsoft.com/office/drawing/2014/main" id="{20DA8ECB-2545-4EF2-B9D4-6213BC49DA2D}"/>
                </a:ext>
              </a:extLst>
            </p:cNvPr>
            <p:cNvGrpSpPr/>
            <p:nvPr/>
          </p:nvGrpSpPr>
          <p:grpSpPr>
            <a:xfrm>
              <a:off x="718457" y="2123591"/>
              <a:ext cx="2767398" cy="468000"/>
              <a:chOff x="718457" y="2123591"/>
              <a:chExt cx="2767398" cy="468000"/>
            </a:xfrm>
          </p:grpSpPr>
          <p:grpSp>
            <p:nvGrpSpPr>
              <p:cNvPr id="34" name="Group 33">
                <a:extLst>
                  <a:ext uri="{FF2B5EF4-FFF2-40B4-BE49-F238E27FC236}">
                    <a16:creationId xmlns:a16="http://schemas.microsoft.com/office/drawing/2014/main" id="{293D109C-E352-4178-A040-C31B870823E2}"/>
                  </a:ext>
                </a:extLst>
              </p:cNvPr>
              <p:cNvGrpSpPr/>
              <p:nvPr/>
            </p:nvGrpSpPr>
            <p:grpSpPr>
              <a:xfrm>
                <a:off x="718457" y="2123591"/>
                <a:ext cx="2710543" cy="468000"/>
                <a:chOff x="718457" y="2123591"/>
                <a:chExt cx="2710543" cy="468000"/>
              </a:xfrm>
            </p:grpSpPr>
            <p:sp>
              <p:nvSpPr>
                <p:cNvPr id="36" name="Rectangle: Rounded Corners 35">
                  <a:extLst>
                    <a:ext uri="{FF2B5EF4-FFF2-40B4-BE49-F238E27FC236}">
                      <a16:creationId xmlns:a16="http://schemas.microsoft.com/office/drawing/2014/main" id="{51663FD0-1165-40D5-B8CF-7C23ADBA33D3}"/>
                    </a:ext>
                  </a:extLst>
                </p:cNvPr>
                <p:cNvSpPr/>
                <p:nvPr/>
              </p:nvSpPr>
              <p:spPr>
                <a:xfrm>
                  <a:off x="1025941" y="2156249"/>
                  <a:ext cx="2403059" cy="415994"/>
                </a:xfrm>
                <a:prstGeom prst="roundRect">
                  <a:avLst>
                    <a:gd name="adj" fmla="val 45452"/>
                  </a:avLst>
                </a:prstGeom>
                <a:solidFill>
                  <a:srgbClr val="AEE2FA"/>
                </a:solidFill>
                <a:ln>
                  <a:solidFill>
                    <a:srgbClr val="AEE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latin typeface="+mj-lt"/>
                  </a:endParaRPr>
                </a:p>
              </p:txBody>
            </p:sp>
            <p:sp>
              <p:nvSpPr>
                <p:cNvPr id="37" name="Oval 36">
                  <a:extLst>
                    <a:ext uri="{FF2B5EF4-FFF2-40B4-BE49-F238E27FC236}">
                      <a16:creationId xmlns:a16="http://schemas.microsoft.com/office/drawing/2014/main" id="{061E9687-1C13-4894-B249-1C0E7A76369F}"/>
                    </a:ext>
                  </a:extLst>
                </p:cNvPr>
                <p:cNvSpPr/>
                <p:nvPr/>
              </p:nvSpPr>
              <p:spPr>
                <a:xfrm>
                  <a:off x="718457" y="2123591"/>
                  <a:ext cx="468000" cy="468000"/>
                </a:xfrm>
                <a:prstGeom prst="ellipse">
                  <a:avLst/>
                </a:prstGeom>
                <a:solidFill>
                  <a:srgbClr val="07A7AF"/>
                </a:solidFill>
                <a:ln>
                  <a:solidFill>
                    <a:srgbClr val="07A7A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latin typeface="+mj-lt"/>
                  </a:endParaRPr>
                </a:p>
              </p:txBody>
            </p:sp>
          </p:grpSp>
          <p:sp>
            <p:nvSpPr>
              <p:cNvPr id="35" name="Rectangle 34">
                <a:extLst>
                  <a:ext uri="{FF2B5EF4-FFF2-40B4-BE49-F238E27FC236}">
                    <a16:creationId xmlns:a16="http://schemas.microsoft.com/office/drawing/2014/main" id="{0E00EA48-29B0-4C7F-BA60-FAC9D4F9F24E}"/>
                  </a:ext>
                </a:extLst>
              </p:cNvPr>
              <p:cNvSpPr/>
              <p:nvPr/>
            </p:nvSpPr>
            <p:spPr>
              <a:xfrm>
                <a:off x="1096873" y="2207672"/>
                <a:ext cx="2388982" cy="288217"/>
              </a:xfrm>
              <a:prstGeom prst="rect">
                <a:avLst/>
              </a:prstGeom>
            </p:spPr>
            <p:txBody>
              <a:bodyPr wrap="square">
                <a:spAutoFit/>
              </a:bodyPr>
              <a:lstStyle/>
              <a:p>
                <a:pPr algn="ctr"/>
                <a:r>
                  <a:rPr lang="vi-VN" sz="2800" dirty="0">
                    <a:latin typeface="+mj-lt"/>
                  </a:rPr>
                  <a:t>Trang phục truyền thống</a:t>
                </a:r>
              </a:p>
            </p:txBody>
          </p:sp>
        </p:grpSp>
        <p:sp>
          <p:nvSpPr>
            <p:cNvPr id="33" name="Rectangle 32">
              <a:extLst>
                <a:ext uri="{FF2B5EF4-FFF2-40B4-BE49-F238E27FC236}">
                  <a16:creationId xmlns:a16="http://schemas.microsoft.com/office/drawing/2014/main" id="{1B35B587-C467-4A29-B114-912405F27513}"/>
                </a:ext>
              </a:extLst>
            </p:cNvPr>
            <p:cNvSpPr/>
            <p:nvPr/>
          </p:nvSpPr>
          <p:spPr>
            <a:xfrm>
              <a:off x="785833" y="2142928"/>
              <a:ext cx="253080" cy="356032"/>
            </a:xfrm>
            <a:prstGeom prst="rect">
              <a:avLst/>
            </a:prstGeom>
          </p:spPr>
          <p:txBody>
            <a:bodyPr wrap="none">
              <a:spAutoFit/>
            </a:bodyPr>
            <a:lstStyle/>
            <a:p>
              <a:r>
                <a:rPr lang="en-US" sz="3600" dirty="0">
                  <a:latin typeface="+mj-lt"/>
                </a:rPr>
                <a:t>4</a:t>
              </a:r>
              <a:endParaRPr lang="vi-VN" sz="3600" dirty="0">
                <a:latin typeface="+mj-lt"/>
              </a:endParaRPr>
            </a:p>
          </p:txBody>
        </p:sp>
      </p:grpSp>
      <p:sp>
        <p:nvSpPr>
          <p:cNvPr id="38" name="TextBox 37">
            <a:extLst>
              <a:ext uri="{FF2B5EF4-FFF2-40B4-BE49-F238E27FC236}">
                <a16:creationId xmlns:a16="http://schemas.microsoft.com/office/drawing/2014/main" id="{F38F0C59-CD49-47A3-A7C5-9FFC0FD0D364}"/>
              </a:ext>
            </a:extLst>
          </p:cNvPr>
          <p:cNvSpPr txBox="1"/>
          <p:nvPr/>
        </p:nvSpPr>
        <p:spPr>
          <a:xfrm>
            <a:off x="1351954" y="4299555"/>
            <a:ext cx="10326823" cy="650499"/>
          </a:xfrm>
          <a:prstGeom prst="rect">
            <a:avLst/>
          </a:prstGeom>
          <a:noFill/>
        </p:spPr>
        <p:txBody>
          <a:bodyPr wrap="square" rtlCol="0">
            <a:spAutoFit/>
          </a:bodyPr>
          <a:lstStyle/>
          <a:p>
            <a:pPr algn="just">
              <a:lnSpc>
                <a:spcPct val="150000"/>
              </a:lnSpc>
            </a:pPr>
            <a:r>
              <a:rPr lang="vi-VN" sz="2800" b="1" dirty="0">
                <a:solidFill>
                  <a:schemeClr val="accent6">
                    <a:lumMod val="75000"/>
                  </a:schemeClr>
                </a:solidFill>
                <a:latin typeface="+mj-lt"/>
              </a:rPr>
              <a:t>2. </a:t>
            </a:r>
            <a:r>
              <a:rPr lang="vi-VN" sz="2800" dirty="0">
                <a:latin typeface="+mj-lt"/>
              </a:rPr>
              <a:t>Lá cờ Tổ quốc ta được tả như thế nào?</a:t>
            </a:r>
          </a:p>
        </p:txBody>
      </p:sp>
      <p:sp>
        <p:nvSpPr>
          <p:cNvPr id="39" name="TextBox 38">
            <a:extLst>
              <a:ext uri="{FF2B5EF4-FFF2-40B4-BE49-F238E27FC236}">
                <a16:creationId xmlns:a16="http://schemas.microsoft.com/office/drawing/2014/main" id="{2B3AFC8E-C57A-43EE-8979-915DE9407EC4}"/>
              </a:ext>
            </a:extLst>
          </p:cNvPr>
          <p:cNvSpPr txBox="1"/>
          <p:nvPr/>
        </p:nvSpPr>
        <p:spPr>
          <a:xfrm>
            <a:off x="1262696" y="4855917"/>
            <a:ext cx="6536594" cy="1296830"/>
          </a:xfrm>
          <a:prstGeom prst="rect">
            <a:avLst/>
          </a:prstGeom>
          <a:noFill/>
        </p:spPr>
        <p:txBody>
          <a:bodyPr wrap="square" rtlCol="0">
            <a:spAutoFit/>
          </a:bodyPr>
          <a:lstStyle/>
          <a:p>
            <a:pPr algn="just">
              <a:lnSpc>
                <a:spcPct val="150000"/>
              </a:lnSpc>
            </a:pPr>
            <a:r>
              <a:rPr lang="vi-VN" sz="2800" dirty="0">
                <a:solidFill>
                  <a:srgbClr val="FF0000"/>
                </a:solidFill>
                <a:latin typeface="+mj-lt"/>
                <a:sym typeface="Wingdings" panose="05000000000000000000" pitchFamily="2" charset="2"/>
              </a:rPr>
              <a:t> </a:t>
            </a:r>
            <a:r>
              <a:rPr lang="vi-VN" sz="2800" dirty="0">
                <a:solidFill>
                  <a:srgbClr val="FF0000"/>
                </a:solidFill>
                <a:latin typeface="+mj-lt"/>
              </a:rPr>
              <a:t>Lá cờ Tổ quốc hình chữ nhật, nền đỏ, ở giữa có ngôi sao vàng năm cánh.</a:t>
            </a:r>
          </a:p>
        </p:txBody>
      </p:sp>
      <p:pic>
        <p:nvPicPr>
          <p:cNvPr id="2050" name="Picture 2" descr="Cờ Việt Nam Nhỏ | Mua giá rẻ hơn tại nhanvan.vn – Siêu Thị Sách &amp;amp; Tiện Ích  Nhân Văn">
            <a:extLst>
              <a:ext uri="{FF2B5EF4-FFF2-40B4-BE49-F238E27FC236}">
                <a16:creationId xmlns:a16="http://schemas.microsoft.com/office/drawing/2014/main" id="{AF4ACF93-711B-41A6-8050-DFA135ECB0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30366" y="4417413"/>
            <a:ext cx="3217705" cy="204719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912025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inVertical)">
                                      <p:cBhvr>
                                        <p:cTn id="18" dur="500"/>
                                        <p:tgtEl>
                                          <p:spTgt spid="24"/>
                                        </p:tgtEl>
                                      </p:cBhvr>
                                    </p:animEffect>
                                  </p:childTnLst>
                                </p:cTn>
                              </p:par>
                              <p:par>
                                <p:cTn id="19" presetID="16" presetClass="entr" presetSubtype="21"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barn(inVertical)">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nodeType="clickEffect">
                                  <p:stCondLst>
                                    <p:cond delay="0"/>
                                  </p:stCondLst>
                                  <p:childTnLst>
                                    <p:animMotion origin="layout" path="M 2.70833E-6 -3.33333E-6 L 2.70833E-6 0.11667 " pathEditMode="relative" rAng="0" ptsTypes="AA">
                                      <p:cBhvr>
                                        <p:cTn id="25" dur="2000" fill="hold"/>
                                        <p:tgtEl>
                                          <p:spTgt spid="16"/>
                                        </p:tgtEl>
                                        <p:attrNameLst>
                                          <p:attrName>ppt_x</p:attrName>
                                          <p:attrName>ppt_y</p:attrName>
                                        </p:attrNameLst>
                                      </p:cBhvr>
                                      <p:rCtr x="0" y="5833"/>
                                    </p:animMotion>
                                  </p:childTnLst>
                                </p:cTn>
                              </p:par>
                              <p:par>
                                <p:cTn id="26" presetID="42" presetClass="path" presetSubtype="0" accel="50000" decel="50000" fill="hold" nodeType="withEffect">
                                  <p:stCondLst>
                                    <p:cond delay="0"/>
                                  </p:stCondLst>
                                  <p:childTnLst>
                                    <p:animMotion origin="layout" path="M -2.5E-6 -1.85185E-6 L -0.4444 -0.00208 " pathEditMode="relative" rAng="0" ptsTypes="AA">
                                      <p:cBhvr>
                                        <p:cTn id="27" dur="2000" fill="hold"/>
                                        <p:tgtEl>
                                          <p:spTgt spid="17"/>
                                        </p:tgtEl>
                                        <p:attrNameLst>
                                          <p:attrName>ppt_x</p:attrName>
                                          <p:attrName>ppt_y</p:attrName>
                                        </p:attrNameLst>
                                      </p:cBhvr>
                                      <p:rCtr x="-22227" y="-116"/>
                                    </p:animMotion>
                                  </p:childTnLst>
                                </p:cTn>
                              </p:par>
                              <p:par>
                                <p:cTn id="28" presetID="42" presetClass="path" presetSubtype="0" accel="50000" decel="50000" fill="hold" nodeType="withEffect">
                                  <p:stCondLst>
                                    <p:cond delay="0"/>
                                  </p:stCondLst>
                                  <p:childTnLst>
                                    <p:animMotion origin="layout" path="M -1.66667E-6 0 L 0.40677 -0.15439 " pathEditMode="relative" rAng="0" ptsTypes="AA">
                                      <p:cBhvr>
                                        <p:cTn id="29" dur="2000" fill="hold"/>
                                        <p:tgtEl>
                                          <p:spTgt spid="24"/>
                                        </p:tgtEl>
                                        <p:attrNameLst>
                                          <p:attrName>ppt_x</p:attrName>
                                          <p:attrName>ppt_y</p:attrName>
                                        </p:attrNameLst>
                                      </p:cBhvr>
                                      <p:rCtr x="20182" y="-7454"/>
                                    </p:animMotion>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ipe(left)">
                                      <p:cBhvr>
                                        <p:cTn id="34" dur="500"/>
                                        <p:tgtEl>
                                          <p:spTgt spid="3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left)">
                                      <p:cBhvr>
                                        <p:cTn id="39" dur="500"/>
                                        <p:tgtEl>
                                          <p:spTgt spid="39"/>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2050"/>
                                        </p:tgtEl>
                                        <p:attrNameLst>
                                          <p:attrName>style.visibility</p:attrName>
                                        </p:attrNameLst>
                                      </p:cBhvr>
                                      <p:to>
                                        <p:strVal val="visible"/>
                                      </p:to>
                                    </p:set>
                                    <p:anim calcmode="lin" valueType="num">
                                      <p:cBhvr>
                                        <p:cTn id="44" dur="500" fill="hold"/>
                                        <p:tgtEl>
                                          <p:spTgt spid="2050"/>
                                        </p:tgtEl>
                                        <p:attrNameLst>
                                          <p:attrName>ppt_w</p:attrName>
                                        </p:attrNameLst>
                                      </p:cBhvr>
                                      <p:tavLst>
                                        <p:tav tm="0">
                                          <p:val>
                                            <p:fltVal val="0"/>
                                          </p:val>
                                        </p:tav>
                                        <p:tav tm="100000">
                                          <p:val>
                                            <p:strVal val="#ppt_w"/>
                                          </p:val>
                                        </p:tav>
                                      </p:tavLst>
                                    </p:anim>
                                    <p:anim calcmode="lin" valueType="num">
                                      <p:cBhvr>
                                        <p:cTn id="45" dur="500" fill="hold"/>
                                        <p:tgtEl>
                                          <p:spTgt spid="2050"/>
                                        </p:tgtEl>
                                        <p:attrNameLst>
                                          <p:attrName>ppt_h</p:attrName>
                                        </p:attrNameLst>
                                      </p:cBhvr>
                                      <p:tavLst>
                                        <p:tav tm="0">
                                          <p:val>
                                            <p:fltVal val="0"/>
                                          </p:val>
                                        </p:tav>
                                        <p:tav tm="100000">
                                          <p:val>
                                            <p:strVal val="#ppt_h"/>
                                          </p:val>
                                        </p:tav>
                                      </p:tavLst>
                                    </p:anim>
                                    <p:animEffect transition="in" filter="fade">
                                      <p:cBhvr>
                                        <p:cTn id="4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8" grpId="0"/>
      <p:bldP spid="3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6CDFF"/>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2226B8-7748-445A-A52F-A09A55B1D360}"/>
              </a:ext>
            </a:extLst>
          </p:cNvPr>
          <p:cNvSpPr txBox="1"/>
          <p:nvPr/>
        </p:nvSpPr>
        <p:spPr>
          <a:xfrm>
            <a:off x="769917" y="471335"/>
            <a:ext cx="10652165" cy="730200"/>
          </a:xfrm>
          <a:prstGeom prst="rect">
            <a:avLst/>
          </a:prstGeom>
          <a:noFill/>
        </p:spPr>
        <p:txBody>
          <a:bodyPr wrap="square" rtlCol="0">
            <a:spAutoFit/>
          </a:bodyPr>
          <a:lstStyle/>
          <a:p>
            <a:pPr algn="just">
              <a:lnSpc>
                <a:spcPct val="150000"/>
              </a:lnSpc>
            </a:pPr>
            <a:r>
              <a:rPr lang="vi-VN" sz="3200" b="1" dirty="0">
                <a:solidFill>
                  <a:schemeClr val="accent6">
                    <a:lumMod val="75000"/>
                  </a:schemeClr>
                </a:solidFill>
                <a:latin typeface="+mj-lt"/>
              </a:rPr>
              <a:t>3. </a:t>
            </a:r>
            <a:r>
              <a:rPr lang="vi-VN" sz="3200" dirty="0">
                <a:latin typeface="+mj-lt"/>
              </a:rPr>
              <a:t>Bài đọc nói đến những vị anh hùng nào của dân tộc ta?</a:t>
            </a:r>
          </a:p>
        </p:txBody>
      </p:sp>
      <p:pic>
        <p:nvPicPr>
          <p:cNvPr id="3074" name="Picture 2" descr="Chuyện kể về Hai Bà Trưng – Hoàng Thành Thăng Long">
            <a:extLst>
              <a:ext uri="{FF2B5EF4-FFF2-40B4-BE49-F238E27FC236}">
                <a16:creationId xmlns:a16="http://schemas.microsoft.com/office/drawing/2014/main" id="{C4775D08-C5F9-4C24-9EEA-13DABBF028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3" t="5508" r="133" b="36999"/>
          <a:stretch/>
        </p:blipFill>
        <p:spPr bwMode="auto">
          <a:xfrm>
            <a:off x="2087114" y="1201535"/>
            <a:ext cx="3385163" cy="24944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ộc khởi nghĩa của Vương Bà Triệu Thị Trinh và những giá trị lịch sử  trường tồn">
            <a:extLst>
              <a:ext uri="{FF2B5EF4-FFF2-40B4-BE49-F238E27FC236}">
                <a16:creationId xmlns:a16="http://schemas.microsoft.com/office/drawing/2014/main" id="{BB40F87F-F644-43FE-B086-FF41438384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8944" y="1201535"/>
            <a:ext cx="2265147" cy="249447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rần Hưng Đạo gác thù riêng, dốc lòng vì nước – Hoàng Thành Thăng Long">
            <a:extLst>
              <a:ext uri="{FF2B5EF4-FFF2-40B4-BE49-F238E27FC236}">
                <a16:creationId xmlns:a16="http://schemas.microsoft.com/office/drawing/2014/main" id="{E3D13033-6FA9-45B8-A4B6-AEFE000F23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0836" y="4134264"/>
            <a:ext cx="3385163" cy="209003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ảm nhận của em về người anh hùng áo vải Quang Trung - Bài văn mẫu lớp 9 -  VnDoc.com">
            <a:extLst>
              <a:ext uri="{FF2B5EF4-FFF2-40B4-BE49-F238E27FC236}">
                <a16:creationId xmlns:a16="http://schemas.microsoft.com/office/drawing/2014/main" id="{EB81D0A8-659A-445F-9704-6C50F7C839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1767" y="4098979"/>
            <a:ext cx="3197981" cy="207258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Tiểu sử Chủ tịch Hồ Chí Minh | C. Mác; Ph. Ăngghen; V. I. Lênin; Hồ Chí Minh">
            <a:extLst>
              <a:ext uri="{FF2B5EF4-FFF2-40B4-BE49-F238E27FC236}">
                <a16:creationId xmlns:a16="http://schemas.microsoft.com/office/drawing/2014/main" id="{EDAB6E7F-3747-4099-98B9-1DF3DF0170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90758" y="1202307"/>
            <a:ext cx="2167882" cy="249447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7C32363-112E-46E7-93E7-B8582312DA01}"/>
              </a:ext>
            </a:extLst>
          </p:cNvPr>
          <p:cNvSpPr/>
          <p:nvPr/>
        </p:nvSpPr>
        <p:spPr>
          <a:xfrm>
            <a:off x="2326849" y="3451519"/>
            <a:ext cx="2905691" cy="584775"/>
          </a:xfrm>
          <a:prstGeom prst="rect">
            <a:avLst/>
          </a:prstGeom>
          <a:solidFill>
            <a:srgbClr val="FFE5FF"/>
          </a:solidFill>
          <a:scene3d>
            <a:camera prst="orthographicFront"/>
            <a:lightRig rig="threePt" dir="t"/>
          </a:scene3d>
          <a:sp3d>
            <a:bevelT/>
          </a:sp3d>
        </p:spPr>
        <p:txBody>
          <a:bodyPr wrap="square">
            <a:spAutoFit/>
          </a:bodyPr>
          <a:lstStyle/>
          <a:p>
            <a:r>
              <a:rPr lang="vi-VN" sz="3200" dirty="0">
                <a:latin typeface="+mj-lt"/>
              </a:rPr>
              <a:t>Hai Bà Trưng</a:t>
            </a:r>
          </a:p>
        </p:txBody>
      </p:sp>
      <p:sp>
        <p:nvSpPr>
          <p:cNvPr id="11" name="Rectangle 10">
            <a:extLst>
              <a:ext uri="{FF2B5EF4-FFF2-40B4-BE49-F238E27FC236}">
                <a16:creationId xmlns:a16="http://schemas.microsoft.com/office/drawing/2014/main" id="{B37F30D1-C7BB-4147-8FF7-0876FE82D631}"/>
              </a:ext>
            </a:extLst>
          </p:cNvPr>
          <p:cNvSpPr/>
          <p:nvPr/>
        </p:nvSpPr>
        <p:spPr>
          <a:xfrm>
            <a:off x="6037878" y="3350229"/>
            <a:ext cx="1887277" cy="584775"/>
          </a:xfrm>
          <a:prstGeom prst="rect">
            <a:avLst/>
          </a:prstGeom>
          <a:solidFill>
            <a:srgbClr val="FFE5FF"/>
          </a:solidFill>
          <a:scene3d>
            <a:camera prst="orthographicFront"/>
            <a:lightRig rig="threePt" dir="t"/>
          </a:scene3d>
          <a:sp3d>
            <a:bevelT/>
          </a:sp3d>
        </p:spPr>
        <p:txBody>
          <a:bodyPr wrap="square">
            <a:spAutoFit/>
          </a:bodyPr>
          <a:lstStyle/>
          <a:p>
            <a:pPr algn="ctr"/>
            <a:r>
              <a:rPr lang="vi-VN" sz="3200" dirty="0">
                <a:latin typeface="+mj-lt"/>
              </a:rPr>
              <a:t>Bà Triệu</a:t>
            </a:r>
          </a:p>
        </p:txBody>
      </p:sp>
      <p:sp>
        <p:nvSpPr>
          <p:cNvPr id="12" name="Rectangle 11">
            <a:extLst>
              <a:ext uri="{FF2B5EF4-FFF2-40B4-BE49-F238E27FC236}">
                <a16:creationId xmlns:a16="http://schemas.microsoft.com/office/drawing/2014/main" id="{64BEF960-0659-47EA-AB93-D8B96E2099AE}"/>
              </a:ext>
            </a:extLst>
          </p:cNvPr>
          <p:cNvSpPr/>
          <p:nvPr/>
        </p:nvSpPr>
        <p:spPr>
          <a:xfrm>
            <a:off x="2711283" y="5838780"/>
            <a:ext cx="3384716" cy="584775"/>
          </a:xfrm>
          <a:prstGeom prst="rect">
            <a:avLst/>
          </a:prstGeom>
          <a:solidFill>
            <a:srgbClr val="FFE5FF"/>
          </a:solidFill>
          <a:scene3d>
            <a:camera prst="orthographicFront"/>
            <a:lightRig rig="threePt" dir="t"/>
          </a:scene3d>
          <a:sp3d>
            <a:bevelT/>
          </a:sp3d>
        </p:spPr>
        <p:txBody>
          <a:bodyPr wrap="square">
            <a:spAutoFit/>
          </a:bodyPr>
          <a:lstStyle/>
          <a:p>
            <a:pPr algn="ctr"/>
            <a:r>
              <a:rPr lang="vi-VN" sz="3200" dirty="0">
                <a:latin typeface="+mj-lt"/>
              </a:rPr>
              <a:t>Trần Hưng Đạo</a:t>
            </a:r>
          </a:p>
        </p:txBody>
      </p:sp>
      <p:sp>
        <p:nvSpPr>
          <p:cNvPr id="13" name="Rectangle 12">
            <a:extLst>
              <a:ext uri="{FF2B5EF4-FFF2-40B4-BE49-F238E27FC236}">
                <a16:creationId xmlns:a16="http://schemas.microsoft.com/office/drawing/2014/main" id="{39A0160A-D9AE-4336-9F70-BF800452C89B}"/>
              </a:ext>
            </a:extLst>
          </p:cNvPr>
          <p:cNvSpPr/>
          <p:nvPr/>
        </p:nvSpPr>
        <p:spPr>
          <a:xfrm>
            <a:off x="7012596" y="5801890"/>
            <a:ext cx="2956321" cy="584775"/>
          </a:xfrm>
          <a:prstGeom prst="rect">
            <a:avLst/>
          </a:prstGeom>
          <a:solidFill>
            <a:srgbClr val="FFE5FF"/>
          </a:solidFill>
          <a:scene3d>
            <a:camera prst="orthographicFront"/>
            <a:lightRig rig="threePt" dir="t"/>
          </a:scene3d>
          <a:sp3d>
            <a:bevelT/>
          </a:sp3d>
        </p:spPr>
        <p:txBody>
          <a:bodyPr wrap="square">
            <a:spAutoFit/>
          </a:bodyPr>
          <a:lstStyle/>
          <a:p>
            <a:pPr algn="ctr"/>
            <a:r>
              <a:rPr lang="vi-VN" sz="3200" dirty="0">
                <a:latin typeface="+mj-lt"/>
              </a:rPr>
              <a:t>Quang Trung</a:t>
            </a:r>
          </a:p>
        </p:txBody>
      </p:sp>
      <p:sp>
        <p:nvSpPr>
          <p:cNvPr id="14" name="Rectangle 13">
            <a:extLst>
              <a:ext uri="{FF2B5EF4-FFF2-40B4-BE49-F238E27FC236}">
                <a16:creationId xmlns:a16="http://schemas.microsoft.com/office/drawing/2014/main" id="{A69B9220-33D7-43C2-A17C-4567052F01E2}"/>
              </a:ext>
            </a:extLst>
          </p:cNvPr>
          <p:cNvSpPr/>
          <p:nvPr/>
        </p:nvSpPr>
        <p:spPr>
          <a:xfrm>
            <a:off x="8343253" y="3350229"/>
            <a:ext cx="2781067" cy="584775"/>
          </a:xfrm>
          <a:prstGeom prst="rect">
            <a:avLst/>
          </a:prstGeom>
          <a:solidFill>
            <a:srgbClr val="FFE5FF"/>
          </a:solidFill>
          <a:scene3d>
            <a:camera prst="orthographicFront"/>
            <a:lightRig rig="threePt" dir="t"/>
          </a:scene3d>
          <a:sp3d>
            <a:bevelT/>
          </a:sp3d>
        </p:spPr>
        <p:txBody>
          <a:bodyPr wrap="square">
            <a:spAutoFit/>
          </a:bodyPr>
          <a:lstStyle/>
          <a:p>
            <a:pPr algn="ctr"/>
            <a:r>
              <a:rPr lang="vi-VN" sz="3200" dirty="0">
                <a:latin typeface="+mj-lt"/>
              </a:rPr>
              <a:t>Hồ Chí Minh</a:t>
            </a:r>
          </a:p>
        </p:txBody>
      </p:sp>
    </p:spTree>
    <p:extLst>
      <p:ext uri="{BB962C8B-B14F-4D97-AF65-F5344CB8AC3E}">
        <p14:creationId xmlns:p14="http://schemas.microsoft.com/office/powerpoint/2010/main" val="18373727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randombar(horizontal)">
                                      <p:cBhvr>
                                        <p:cTn id="12" dur="500"/>
                                        <p:tgtEl>
                                          <p:spTgt spid="3074"/>
                                        </p:tgtEl>
                                      </p:cBhvr>
                                    </p:animEffect>
                                  </p:childTnLst>
                                </p:cTn>
                              </p:par>
                              <p:par>
                                <p:cTn id="13" presetID="14" presetClass="entr" presetSubtype="10" fill="hold" nodeType="with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randombar(horizontal)">
                                      <p:cBhvr>
                                        <p:cTn id="15" dur="500"/>
                                        <p:tgtEl>
                                          <p:spTgt spid="3076"/>
                                        </p:tgtEl>
                                      </p:cBhvr>
                                    </p:animEffect>
                                  </p:childTnLst>
                                </p:cTn>
                              </p:par>
                              <p:par>
                                <p:cTn id="16" presetID="14" presetClass="entr" presetSubtype="10" fill="hold" nodeType="withEffect">
                                  <p:stCondLst>
                                    <p:cond delay="0"/>
                                  </p:stCondLst>
                                  <p:childTnLst>
                                    <p:set>
                                      <p:cBhvr>
                                        <p:cTn id="17" dur="1" fill="hold">
                                          <p:stCondLst>
                                            <p:cond delay="0"/>
                                          </p:stCondLst>
                                        </p:cTn>
                                        <p:tgtEl>
                                          <p:spTgt spid="3082"/>
                                        </p:tgtEl>
                                        <p:attrNameLst>
                                          <p:attrName>style.visibility</p:attrName>
                                        </p:attrNameLst>
                                      </p:cBhvr>
                                      <p:to>
                                        <p:strVal val="visible"/>
                                      </p:to>
                                    </p:set>
                                    <p:animEffect transition="in" filter="randombar(horizontal)">
                                      <p:cBhvr>
                                        <p:cTn id="18" dur="500"/>
                                        <p:tgtEl>
                                          <p:spTgt spid="3082"/>
                                        </p:tgtEl>
                                      </p:cBhvr>
                                    </p:animEffect>
                                  </p:childTnLst>
                                </p:cTn>
                              </p:par>
                              <p:par>
                                <p:cTn id="19" presetID="14" presetClass="entr" presetSubtype="10" fill="hold" nodeType="withEffect">
                                  <p:stCondLst>
                                    <p:cond delay="0"/>
                                  </p:stCondLst>
                                  <p:childTnLst>
                                    <p:set>
                                      <p:cBhvr>
                                        <p:cTn id="20" dur="1" fill="hold">
                                          <p:stCondLst>
                                            <p:cond delay="0"/>
                                          </p:stCondLst>
                                        </p:cTn>
                                        <p:tgtEl>
                                          <p:spTgt spid="3078"/>
                                        </p:tgtEl>
                                        <p:attrNameLst>
                                          <p:attrName>style.visibility</p:attrName>
                                        </p:attrNameLst>
                                      </p:cBhvr>
                                      <p:to>
                                        <p:strVal val="visible"/>
                                      </p:to>
                                    </p:set>
                                    <p:animEffect transition="in" filter="randombar(horizontal)">
                                      <p:cBhvr>
                                        <p:cTn id="21" dur="500"/>
                                        <p:tgtEl>
                                          <p:spTgt spid="3078"/>
                                        </p:tgtEl>
                                      </p:cBhvr>
                                    </p:animEffect>
                                  </p:childTnLst>
                                </p:cTn>
                              </p:par>
                              <p:par>
                                <p:cTn id="22" presetID="14" presetClass="entr" presetSubtype="10" fill="hold" nodeType="withEffect">
                                  <p:stCondLst>
                                    <p:cond delay="0"/>
                                  </p:stCondLst>
                                  <p:childTnLst>
                                    <p:set>
                                      <p:cBhvr>
                                        <p:cTn id="23" dur="1" fill="hold">
                                          <p:stCondLst>
                                            <p:cond delay="0"/>
                                          </p:stCondLst>
                                        </p:cTn>
                                        <p:tgtEl>
                                          <p:spTgt spid="3080"/>
                                        </p:tgtEl>
                                        <p:attrNameLst>
                                          <p:attrName>style.visibility</p:attrName>
                                        </p:attrNameLst>
                                      </p:cBhvr>
                                      <p:to>
                                        <p:strVal val="visible"/>
                                      </p:to>
                                    </p:set>
                                    <p:animEffect transition="in" filter="randombar(horizontal)">
                                      <p:cBhvr>
                                        <p:cTn id="24" dur="500"/>
                                        <p:tgtEl>
                                          <p:spTgt spid="3080"/>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Effect transition="in" filter="fade">
                                      <p:cBhvr>
                                        <p:cTn id="5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11" grpId="0" animBg="1"/>
      <p:bldP spid="12"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F35251E-3D0E-4095-BD0F-CB074AD08863}"/>
              </a:ext>
            </a:extLst>
          </p:cNvPr>
          <p:cNvSpPr txBox="1"/>
          <p:nvPr/>
        </p:nvSpPr>
        <p:spPr>
          <a:xfrm>
            <a:off x="1413913" y="251941"/>
            <a:ext cx="9609777" cy="730200"/>
          </a:xfrm>
          <a:prstGeom prst="rect">
            <a:avLst/>
          </a:prstGeom>
          <a:noFill/>
        </p:spPr>
        <p:txBody>
          <a:bodyPr wrap="square" rtlCol="0">
            <a:spAutoFit/>
          </a:bodyPr>
          <a:lstStyle/>
          <a:p>
            <a:pPr algn="just">
              <a:lnSpc>
                <a:spcPct val="150000"/>
              </a:lnSpc>
            </a:pPr>
            <a:r>
              <a:rPr lang="vi-VN" sz="3200" b="1" dirty="0">
                <a:latin typeface="+mj-lt"/>
              </a:rPr>
              <a:t>4. </a:t>
            </a:r>
            <a:r>
              <a:rPr lang="vi-VN" sz="3200" dirty="0">
                <a:latin typeface="+mj-lt"/>
              </a:rPr>
              <a:t>Kể tên các mùa trong năm của ba miền đất nước.</a:t>
            </a:r>
          </a:p>
        </p:txBody>
      </p:sp>
      <p:sp>
        <p:nvSpPr>
          <p:cNvPr id="10" name="Rectangle 9">
            <a:extLst>
              <a:ext uri="{FF2B5EF4-FFF2-40B4-BE49-F238E27FC236}">
                <a16:creationId xmlns:a16="http://schemas.microsoft.com/office/drawing/2014/main" id="{A3F29647-67F2-4C0A-9CCA-B94CD574DC30}"/>
              </a:ext>
            </a:extLst>
          </p:cNvPr>
          <p:cNvSpPr/>
          <p:nvPr/>
        </p:nvSpPr>
        <p:spPr>
          <a:xfrm>
            <a:off x="3872823" y="1012658"/>
            <a:ext cx="4305987" cy="584775"/>
          </a:xfrm>
          <a:prstGeom prst="rect">
            <a:avLst/>
          </a:prstGeom>
          <a:solidFill>
            <a:srgbClr val="E6CDFF"/>
          </a:solidFill>
          <a:scene3d>
            <a:camera prst="orthographicFront"/>
            <a:lightRig rig="threePt" dir="t"/>
          </a:scene3d>
          <a:sp3d>
            <a:bevelT/>
          </a:sp3d>
        </p:spPr>
        <p:txBody>
          <a:bodyPr wrap="none">
            <a:spAutoFit/>
          </a:bodyPr>
          <a:lstStyle/>
          <a:p>
            <a:r>
              <a:rPr lang="vi-VN" sz="3200" dirty="0">
                <a:latin typeface="+mj-lt"/>
              </a:rPr>
              <a:t>Miền Bắc và miền Trung</a:t>
            </a:r>
          </a:p>
        </p:txBody>
      </p:sp>
      <p:grpSp>
        <p:nvGrpSpPr>
          <p:cNvPr id="5" name="Group 4">
            <a:extLst>
              <a:ext uri="{FF2B5EF4-FFF2-40B4-BE49-F238E27FC236}">
                <a16:creationId xmlns:a16="http://schemas.microsoft.com/office/drawing/2014/main" id="{C59ECF9B-9B4C-458E-AEC0-92B1EF6FC739}"/>
              </a:ext>
            </a:extLst>
          </p:cNvPr>
          <p:cNvGrpSpPr/>
          <p:nvPr/>
        </p:nvGrpSpPr>
        <p:grpSpPr>
          <a:xfrm>
            <a:off x="2264170" y="1766711"/>
            <a:ext cx="7523297" cy="2879742"/>
            <a:chOff x="555127" y="1325033"/>
            <a:chExt cx="5658958" cy="2307968"/>
          </a:xfrm>
        </p:grpSpPr>
        <p:pic>
          <p:nvPicPr>
            <p:cNvPr id="4098" name="Picture 2" descr="Tả về bốn mùa Lớp 2 - Tập làm văn lớp 2 (61 mẫu)">
              <a:extLst>
                <a:ext uri="{FF2B5EF4-FFF2-40B4-BE49-F238E27FC236}">
                  <a16:creationId xmlns:a16="http://schemas.microsoft.com/office/drawing/2014/main" id="{6A7349FB-2272-4922-A533-CEE6514A85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772"/>
            <a:stretch/>
          </p:blipFill>
          <p:spPr bwMode="auto">
            <a:xfrm>
              <a:off x="555127" y="1325033"/>
              <a:ext cx="5658958" cy="188863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6CB2A5F-EF3E-4EAD-858E-A5456D02EF25}"/>
                </a:ext>
              </a:extLst>
            </p:cNvPr>
            <p:cNvSpPr/>
            <p:nvPr/>
          </p:nvSpPr>
          <p:spPr>
            <a:xfrm>
              <a:off x="845448" y="3213667"/>
              <a:ext cx="5368637" cy="419334"/>
            </a:xfrm>
            <a:prstGeom prst="rect">
              <a:avLst/>
            </a:prstGeom>
          </p:spPr>
          <p:txBody>
            <a:bodyPr wrap="square">
              <a:spAutoFit/>
            </a:bodyPr>
            <a:lstStyle/>
            <a:p>
              <a:r>
                <a:rPr lang="vi-VN" sz="2800" b="1" dirty="0">
                  <a:latin typeface="+mj-lt"/>
                </a:rPr>
                <a:t>Xuân               Hạ                   Thu              Đông</a:t>
              </a:r>
            </a:p>
          </p:txBody>
        </p:sp>
      </p:grpSp>
      <p:sp>
        <p:nvSpPr>
          <p:cNvPr id="14" name="Rectangle 13">
            <a:extLst>
              <a:ext uri="{FF2B5EF4-FFF2-40B4-BE49-F238E27FC236}">
                <a16:creationId xmlns:a16="http://schemas.microsoft.com/office/drawing/2014/main" id="{C5E5804A-2280-417A-A25F-06C32242F9E7}"/>
              </a:ext>
            </a:extLst>
          </p:cNvPr>
          <p:cNvSpPr/>
          <p:nvPr/>
        </p:nvSpPr>
        <p:spPr>
          <a:xfrm>
            <a:off x="2330630" y="5151573"/>
            <a:ext cx="1760418" cy="523220"/>
          </a:xfrm>
          <a:prstGeom prst="rect">
            <a:avLst/>
          </a:prstGeom>
          <a:solidFill>
            <a:srgbClr val="FF99CC"/>
          </a:solidFill>
          <a:scene3d>
            <a:camera prst="orthographicFront"/>
            <a:lightRig rig="threePt" dir="t"/>
          </a:scene3d>
          <a:sp3d>
            <a:bevelT/>
          </a:sp3d>
        </p:spPr>
        <p:txBody>
          <a:bodyPr wrap="none">
            <a:spAutoFit/>
          </a:bodyPr>
          <a:lstStyle/>
          <a:p>
            <a:r>
              <a:rPr lang="vi-VN" sz="2800" dirty="0">
                <a:latin typeface="+mj-lt"/>
              </a:rPr>
              <a:t>Miền Nam</a:t>
            </a:r>
          </a:p>
        </p:txBody>
      </p:sp>
      <p:grpSp>
        <p:nvGrpSpPr>
          <p:cNvPr id="6" name="Group 5">
            <a:extLst>
              <a:ext uri="{FF2B5EF4-FFF2-40B4-BE49-F238E27FC236}">
                <a16:creationId xmlns:a16="http://schemas.microsoft.com/office/drawing/2014/main" id="{89B6C36F-95C9-419B-9276-FFDC10B4D7A7}"/>
              </a:ext>
            </a:extLst>
          </p:cNvPr>
          <p:cNvGrpSpPr/>
          <p:nvPr/>
        </p:nvGrpSpPr>
        <p:grpSpPr>
          <a:xfrm>
            <a:off x="5045635" y="4597098"/>
            <a:ext cx="4365536" cy="1939420"/>
            <a:chOff x="2641226" y="3447822"/>
            <a:chExt cx="3274152" cy="1454565"/>
          </a:xfrm>
        </p:grpSpPr>
        <p:pic>
          <p:nvPicPr>
            <p:cNvPr id="4100" name="Picture 4" descr="Sổ tay du lịch mùa mưa - Vntrip.vn">
              <a:extLst>
                <a:ext uri="{FF2B5EF4-FFF2-40B4-BE49-F238E27FC236}">
                  <a16:creationId xmlns:a16="http://schemas.microsoft.com/office/drawing/2014/main" id="{130E034A-664C-4A57-B92B-807409299C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1226" y="3447822"/>
              <a:ext cx="1470274" cy="110270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Dựa vào bảng số liệu, em hãy cho biết ở Buôn Ma Thuật, mùa khô vào những  tháng nào | Địa lí lớp 4">
              <a:extLst>
                <a:ext uri="{FF2B5EF4-FFF2-40B4-BE49-F238E27FC236}">
                  <a16:creationId xmlns:a16="http://schemas.microsoft.com/office/drawing/2014/main" id="{FBE78855-3939-422F-B555-BDCE1EE36F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6184" y="3447823"/>
              <a:ext cx="1649194" cy="109679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86E4C990-0CC2-4C1A-9B96-9A7447B99CCA}"/>
                </a:ext>
              </a:extLst>
            </p:cNvPr>
            <p:cNvSpPr/>
            <p:nvPr/>
          </p:nvSpPr>
          <p:spPr>
            <a:xfrm>
              <a:off x="2817352" y="4509972"/>
              <a:ext cx="3033131" cy="392415"/>
            </a:xfrm>
            <a:prstGeom prst="rect">
              <a:avLst/>
            </a:prstGeom>
          </p:spPr>
          <p:txBody>
            <a:bodyPr wrap="square">
              <a:spAutoFit/>
            </a:bodyPr>
            <a:lstStyle/>
            <a:p>
              <a:r>
                <a:rPr lang="vi-VN" sz="2800" b="1" dirty="0">
                  <a:latin typeface="+mj-lt"/>
                </a:rPr>
                <a:t>Mùa mưa           Mùa khô</a:t>
              </a:r>
            </a:p>
          </p:txBody>
        </p:sp>
      </p:grpSp>
    </p:spTree>
    <p:custDataLst>
      <p:tags r:id="rId1"/>
    </p:custDataLst>
    <p:extLst>
      <p:ext uri="{BB962C8B-B14F-4D97-AF65-F5344CB8AC3E}">
        <p14:creationId xmlns:p14="http://schemas.microsoft.com/office/powerpoint/2010/main" val="39697814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 name="Cloud 6">
            <a:extLst>
              <a:ext uri="{FF2B5EF4-FFF2-40B4-BE49-F238E27FC236}">
                <a16:creationId xmlns:a16="http://schemas.microsoft.com/office/drawing/2014/main" id="{7E09FF16-6762-41B5-A1BC-96F4C520F102}"/>
              </a:ext>
            </a:extLst>
          </p:cNvPr>
          <p:cNvSpPr/>
          <p:nvPr/>
        </p:nvSpPr>
        <p:spPr>
          <a:xfrm>
            <a:off x="950148" y="293624"/>
            <a:ext cx="3483630" cy="700229"/>
          </a:xfrm>
          <a:prstGeom prst="cloud">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a:ea typeface="Arial-Rounded"/>
              <a:cs typeface="+mn-cs"/>
            </a:endParaRPr>
          </a:p>
        </p:txBody>
      </p:sp>
      <p:sp>
        <p:nvSpPr>
          <p:cNvPr id="2" name="TextBox 1">
            <a:extLst>
              <a:ext uri="{FF2B5EF4-FFF2-40B4-BE49-F238E27FC236}">
                <a16:creationId xmlns:a16="http://schemas.microsoft.com/office/drawing/2014/main" id="{43DB0D57-E4C1-4E80-8664-1A0205E2CF88}"/>
              </a:ext>
            </a:extLst>
          </p:cNvPr>
          <p:cNvSpPr txBox="1"/>
          <p:nvPr/>
        </p:nvSpPr>
        <p:spPr>
          <a:xfrm>
            <a:off x="1099005" y="959637"/>
            <a:ext cx="10648389" cy="2492990"/>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Việt Nam là đất nước tươi đẹp của chúng mình. Thủ đô nước mình là Hà Nội. Lá cờ Tổ quốc hình chữ nhật, nền đỏ, ở giữa có ngôi sao vàng năm cánh.</a:t>
            </a:r>
          </a:p>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Việt Nam có những vị anh hùng có công lớn với đất nước như Hai Bà Trưng, Bà Triệu, Trần Hưng Đạo, Quang Trung, Hồ Chí Minh,... Những con người ấy đã làm rạng danh lịch sử nước nhà.</a:t>
            </a:r>
          </a:p>
        </p:txBody>
      </p:sp>
      <p:grpSp>
        <p:nvGrpSpPr>
          <p:cNvPr id="3" name="Group 2">
            <a:extLst>
              <a:ext uri="{FF2B5EF4-FFF2-40B4-BE49-F238E27FC236}">
                <a16:creationId xmlns:a16="http://schemas.microsoft.com/office/drawing/2014/main" id="{9D0F22DC-6D72-483F-8FD5-D3D31A098AA8}"/>
              </a:ext>
            </a:extLst>
          </p:cNvPr>
          <p:cNvGrpSpPr/>
          <p:nvPr/>
        </p:nvGrpSpPr>
        <p:grpSpPr>
          <a:xfrm>
            <a:off x="395075" y="299488"/>
            <a:ext cx="3996684" cy="749917"/>
            <a:chOff x="527970" y="-53522"/>
            <a:chExt cx="2997513" cy="562437"/>
          </a:xfrm>
        </p:grpSpPr>
        <p:sp>
          <p:nvSpPr>
            <p:cNvPr id="4" name="TextBox 3">
              <a:extLst>
                <a:ext uri="{FF2B5EF4-FFF2-40B4-BE49-F238E27FC236}">
                  <a16:creationId xmlns:a16="http://schemas.microsoft.com/office/drawing/2014/main" id="{4FCF2103-78A6-4FBE-95ED-601E4DFDD877}"/>
                </a:ext>
              </a:extLst>
            </p:cNvPr>
            <p:cNvSpPr txBox="1"/>
            <p:nvPr/>
          </p:nvSpPr>
          <p:spPr>
            <a:xfrm>
              <a:off x="1127791" y="-53522"/>
              <a:ext cx="2397692" cy="42805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2400" b="1" dirty="0">
                  <a:solidFill>
                    <a:prstClr val="white"/>
                  </a:solidFill>
                  <a:latin typeface="Arial-Rounded"/>
                  <a:ea typeface="Arial-Rounded"/>
                </a:rPr>
                <a:t>LUYỆN ĐỌC LẠI</a:t>
              </a:r>
              <a:endParaRPr kumimoji="0" lang="en-US" sz="2400" b="1" i="0" u="none" strike="noStrike" kern="1200" cap="none" spc="0" normalizeH="0" baseline="0" noProof="0" dirty="0">
                <a:ln>
                  <a:noFill/>
                </a:ln>
                <a:solidFill>
                  <a:prstClr val="white"/>
                </a:solidFill>
                <a:effectLst/>
                <a:uLnTx/>
                <a:uFillTx/>
                <a:latin typeface="Arial-Rounded"/>
                <a:ea typeface="Arial-Rounded"/>
                <a:cs typeface="+mn-cs"/>
              </a:endParaRPr>
            </a:p>
          </p:txBody>
        </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527970" y="-16256"/>
              <a:ext cx="582308" cy="525171"/>
            </a:xfrm>
            <a:prstGeom prst="roundRect">
              <a:avLst>
                <a:gd name="adj" fmla="val 30333"/>
              </a:avLst>
            </a:prstGeom>
          </p:spPr>
        </p:pic>
      </p:grpSp>
      <p:sp>
        <p:nvSpPr>
          <p:cNvPr id="6" name="TextBox 5">
            <a:extLst>
              <a:ext uri="{FF2B5EF4-FFF2-40B4-BE49-F238E27FC236}">
                <a16:creationId xmlns:a16="http://schemas.microsoft.com/office/drawing/2014/main" id="{9DC896DB-F00F-4B35-AA0E-25BACE8F3BB7}"/>
              </a:ext>
            </a:extLst>
          </p:cNvPr>
          <p:cNvSpPr txBox="1"/>
          <p:nvPr/>
        </p:nvSpPr>
        <p:spPr>
          <a:xfrm>
            <a:off x="4273217" y="439628"/>
            <a:ext cx="4151107" cy="650499"/>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Arial-Rounded"/>
                <a:ea typeface="Arial-Rounded"/>
                <a:cs typeface="+mn-cs"/>
              </a:rPr>
              <a:t>ĐẤT NƯỚC CHÚNG MÌNH</a:t>
            </a:r>
            <a:endParaRPr kumimoji="0" lang="en-US" sz="2800" b="1" i="0" u="none" strike="noStrike" kern="1200" cap="none" spc="0" normalizeH="0" baseline="0" noProof="0" dirty="0">
              <a:ln>
                <a:noFill/>
              </a:ln>
              <a:solidFill>
                <a:srgbClr val="FF0000"/>
              </a:solidFill>
              <a:effectLst/>
              <a:uLnTx/>
              <a:uFillTx/>
              <a:latin typeface="Arial-Rounded"/>
              <a:ea typeface="Arial-Rounded"/>
              <a:cs typeface="+mn-cs"/>
            </a:endParaRPr>
          </a:p>
        </p:txBody>
      </p:sp>
      <p:sp>
        <p:nvSpPr>
          <p:cNvPr id="15" name="TextBox 14">
            <a:extLst>
              <a:ext uri="{FF2B5EF4-FFF2-40B4-BE49-F238E27FC236}">
                <a16:creationId xmlns:a16="http://schemas.microsoft.com/office/drawing/2014/main" id="{28530BC7-951C-41EE-892D-67BDEB236BAA}"/>
              </a:ext>
            </a:extLst>
          </p:cNvPr>
          <p:cNvSpPr txBox="1"/>
          <p:nvPr/>
        </p:nvSpPr>
        <p:spPr>
          <a:xfrm>
            <a:off x="3687379" y="3348522"/>
            <a:ext cx="7539003" cy="1692771"/>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Đất nước mình có ba miền Bắc, Trung, Nam với khí hậu khác nhau. Miền Bắc và miền Trung một năm có bốn mùa: xuân, hạ, thu, đông. Miền Nam có hai mùa: mùa mưa và mùa khô.</a:t>
            </a:r>
          </a:p>
        </p:txBody>
      </p:sp>
      <p:sp>
        <p:nvSpPr>
          <p:cNvPr id="16" name="TextBox 15">
            <a:extLst>
              <a:ext uri="{FF2B5EF4-FFF2-40B4-BE49-F238E27FC236}">
                <a16:creationId xmlns:a16="http://schemas.microsoft.com/office/drawing/2014/main" id="{08BFB91A-685F-44FB-AD48-BF57E4B0D61A}"/>
              </a:ext>
            </a:extLst>
          </p:cNvPr>
          <p:cNvSpPr txBox="1"/>
          <p:nvPr/>
        </p:nvSpPr>
        <p:spPr>
          <a:xfrm>
            <a:off x="3687379" y="4959468"/>
            <a:ext cx="6145618" cy="1692771"/>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Trang phục truyền thống của người Việt Nam là áo dài. Áo dài thường được mặc trong dịp Tết hay lễ hội.</a:t>
            </a:r>
          </a:p>
          <a:p>
            <a:pPr marL="0" marR="0" lvl="0" indent="228594"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(Trung Sơn)</a:t>
            </a:r>
          </a:p>
        </p:txBody>
      </p:sp>
      <p:pic>
        <p:nvPicPr>
          <p:cNvPr id="9" name="Picture 8">
            <a:extLst>
              <a:ext uri="{FF2B5EF4-FFF2-40B4-BE49-F238E27FC236}">
                <a16:creationId xmlns:a16="http://schemas.microsoft.com/office/drawing/2014/main" id="{7BF63209-3F36-4FD6-983B-3C3390FD4D4D}"/>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9832997" y="4416988"/>
            <a:ext cx="2171700" cy="2328480"/>
          </a:xfrm>
          <a:prstGeom prst="rect">
            <a:avLst/>
          </a:prstGeom>
        </p:spPr>
      </p:pic>
      <p:pic>
        <p:nvPicPr>
          <p:cNvPr id="11" name="Picture 10">
            <a:extLst>
              <a:ext uri="{FF2B5EF4-FFF2-40B4-BE49-F238E27FC236}">
                <a16:creationId xmlns:a16="http://schemas.microsoft.com/office/drawing/2014/main" id="{FFB86EE2-0AF3-4295-8DA2-72FD5FFE9C0B}"/>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310962" y="3348522"/>
            <a:ext cx="3500077" cy="3416076"/>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2348225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C178B17-0347-413B-A63D-7D284C23EBAE}"/>
              </a:ext>
            </a:extLst>
          </p:cNvPr>
          <p:cNvSpPr txBox="1"/>
          <p:nvPr/>
        </p:nvSpPr>
        <p:spPr>
          <a:xfrm>
            <a:off x="3762057" y="1425413"/>
            <a:ext cx="5039043" cy="30469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Arial-Rounded"/>
                <a:ea typeface="Microsoft YaHei" panose="020B0503020204020204" charset="-122"/>
                <a:cs typeface="Verdana" panose="020B0604030504040204" charset="0"/>
                <a:sym typeface="+mn-ea"/>
              </a:rPr>
              <a:t>LUYỆN TẬP</a:t>
            </a:r>
            <a:endParaRPr kumimoji="0" lang="en-US" sz="9600" b="1" i="0" u="none" strike="noStrike" kern="1200" cap="none" spc="0" normalizeH="0" baseline="0" noProof="0" dirty="0">
              <a:ln>
                <a:noFill/>
              </a:ln>
              <a:solidFill>
                <a:srgbClr val="FF0000"/>
              </a:solidFill>
              <a:effectLst/>
              <a:uLnTx/>
              <a:uFillTx/>
              <a:latin typeface="Arial-Rounded"/>
              <a:ea typeface="Arial-Rounded"/>
              <a:cs typeface="Verdana" panose="020B0604030504040204" charset="0"/>
            </a:endParaRPr>
          </a:p>
        </p:txBody>
      </p:sp>
    </p:spTree>
    <p:extLst>
      <p:ext uri="{BB962C8B-B14F-4D97-AF65-F5344CB8AC3E}">
        <p14:creationId xmlns:p14="http://schemas.microsoft.com/office/powerpoint/2010/main" val="1261555024"/>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3E36AB-714E-4BC3-850C-E6AC6384CFB5}"/>
              </a:ext>
            </a:extLst>
          </p:cNvPr>
          <p:cNvSpPr txBox="1"/>
          <p:nvPr/>
        </p:nvSpPr>
        <p:spPr>
          <a:xfrm>
            <a:off x="3576476" y="1059418"/>
            <a:ext cx="8159768" cy="730200"/>
          </a:xfrm>
          <a:prstGeom prst="rect">
            <a:avLst/>
          </a:prstGeom>
          <a:noFill/>
        </p:spPr>
        <p:txBody>
          <a:bodyPr wrap="square" rtlCol="0">
            <a:spAutoFit/>
          </a:bodyPr>
          <a:lstStyle/>
          <a:p>
            <a:pPr algn="just">
              <a:lnSpc>
                <a:spcPct val="150000"/>
              </a:lnSpc>
            </a:pPr>
            <a:r>
              <a:rPr lang="en-US" sz="3200" b="1" dirty="0">
                <a:solidFill>
                  <a:schemeClr val="accent6">
                    <a:lumMod val="75000"/>
                  </a:schemeClr>
                </a:solidFill>
                <a:latin typeface="+mj-lt"/>
              </a:rPr>
              <a:t>1</a:t>
            </a:r>
            <a:r>
              <a:rPr lang="vi-VN" sz="3200" b="1" dirty="0">
                <a:solidFill>
                  <a:schemeClr val="accent6">
                    <a:lumMod val="75000"/>
                  </a:schemeClr>
                </a:solidFill>
                <a:latin typeface="+mj-lt"/>
              </a:rPr>
              <a:t>. </a:t>
            </a:r>
            <a:r>
              <a:rPr lang="vi-VN" sz="3200" dirty="0">
                <a:latin typeface="+mj-lt"/>
              </a:rPr>
              <a:t>Tìm các tên riêng có trong bài đọc.</a:t>
            </a:r>
          </a:p>
        </p:txBody>
      </p:sp>
      <p:sp>
        <p:nvSpPr>
          <p:cNvPr id="6" name="TextBox 5">
            <a:extLst>
              <a:ext uri="{FF2B5EF4-FFF2-40B4-BE49-F238E27FC236}">
                <a16:creationId xmlns:a16="http://schemas.microsoft.com/office/drawing/2014/main" id="{2144B66A-1474-4AC1-B8EA-4B5BE03610B5}"/>
              </a:ext>
            </a:extLst>
          </p:cNvPr>
          <p:cNvSpPr txBox="1"/>
          <p:nvPr/>
        </p:nvSpPr>
        <p:spPr>
          <a:xfrm>
            <a:off x="4884827" y="295071"/>
            <a:ext cx="7591660" cy="830997"/>
          </a:xfrm>
          <a:prstGeom prst="rect">
            <a:avLst/>
          </a:prstGeom>
          <a:noFill/>
        </p:spPr>
        <p:txBody>
          <a:bodyPr wrap="square" rtlCol="0">
            <a:spAutoFit/>
          </a:bodyPr>
          <a:lstStyle/>
          <a:p>
            <a:r>
              <a:rPr lang="vi-VN" sz="4800" dirty="0">
                <a:solidFill>
                  <a:srgbClr val="FF0000"/>
                </a:solidFill>
                <a:latin typeface="+mj-lt"/>
              </a:rPr>
              <a:t>LUYỆN TẬP</a:t>
            </a:r>
            <a:endParaRPr lang="en-US" sz="4800" dirty="0">
              <a:solidFill>
                <a:srgbClr val="FF0000"/>
              </a:solidFill>
              <a:latin typeface="+mj-lt"/>
            </a:endParaRPr>
          </a:p>
        </p:txBody>
      </p:sp>
      <p:pic>
        <p:nvPicPr>
          <p:cNvPr id="28" name="Picture 27">
            <a:extLst>
              <a:ext uri="{FF2B5EF4-FFF2-40B4-BE49-F238E27FC236}">
                <a16:creationId xmlns:a16="http://schemas.microsoft.com/office/drawing/2014/main" id="{FE8F369B-4C07-4DEC-9D7B-9D7B066AAE07}"/>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9504" t="8824" r="27740" b="7101"/>
          <a:stretch/>
        </p:blipFill>
        <p:spPr>
          <a:xfrm>
            <a:off x="598661" y="441838"/>
            <a:ext cx="2239541" cy="1738991"/>
          </a:xfrm>
          <a:prstGeom prst="ellipse">
            <a:avLst/>
          </a:prstGeom>
        </p:spPr>
      </p:pic>
      <p:sp>
        <p:nvSpPr>
          <p:cNvPr id="18" name="Rectangle 17">
            <a:extLst>
              <a:ext uri="{FF2B5EF4-FFF2-40B4-BE49-F238E27FC236}">
                <a16:creationId xmlns:a16="http://schemas.microsoft.com/office/drawing/2014/main" id="{23BFB306-6754-4690-A075-C9F5C089900D}"/>
              </a:ext>
            </a:extLst>
          </p:cNvPr>
          <p:cNvSpPr/>
          <p:nvPr/>
        </p:nvSpPr>
        <p:spPr>
          <a:xfrm>
            <a:off x="2332670" y="2390992"/>
            <a:ext cx="2067019" cy="523220"/>
          </a:xfrm>
          <a:prstGeom prst="rect">
            <a:avLst/>
          </a:prstGeom>
        </p:spPr>
        <p:txBody>
          <a:bodyPr wrap="square">
            <a:spAutoFit/>
          </a:bodyPr>
          <a:lstStyle/>
          <a:p>
            <a:pPr algn="ctr"/>
            <a:r>
              <a:rPr lang="vi-VN" sz="2800" dirty="0">
                <a:solidFill>
                  <a:srgbClr val="C00000"/>
                </a:solidFill>
                <a:latin typeface="+mj-lt"/>
              </a:rPr>
              <a:t>Việt Nam</a:t>
            </a:r>
          </a:p>
        </p:txBody>
      </p:sp>
      <p:sp>
        <p:nvSpPr>
          <p:cNvPr id="78" name="Rectangle 77">
            <a:extLst>
              <a:ext uri="{FF2B5EF4-FFF2-40B4-BE49-F238E27FC236}">
                <a16:creationId xmlns:a16="http://schemas.microsoft.com/office/drawing/2014/main" id="{57F26CCF-C7DC-4182-A76F-7171CE2ECC66}"/>
              </a:ext>
            </a:extLst>
          </p:cNvPr>
          <p:cNvSpPr/>
          <p:nvPr/>
        </p:nvSpPr>
        <p:spPr>
          <a:xfrm>
            <a:off x="5220968" y="2456177"/>
            <a:ext cx="1623494" cy="523220"/>
          </a:xfrm>
          <a:prstGeom prst="rect">
            <a:avLst/>
          </a:prstGeom>
        </p:spPr>
        <p:txBody>
          <a:bodyPr wrap="square">
            <a:spAutoFit/>
          </a:bodyPr>
          <a:lstStyle/>
          <a:p>
            <a:pPr algn="ctr"/>
            <a:r>
              <a:rPr lang="vi-VN" sz="2800" dirty="0">
                <a:solidFill>
                  <a:srgbClr val="C00000"/>
                </a:solidFill>
                <a:latin typeface="+mj-lt"/>
              </a:rPr>
              <a:t>Hà Nội</a:t>
            </a:r>
          </a:p>
        </p:txBody>
      </p:sp>
      <p:sp>
        <p:nvSpPr>
          <p:cNvPr id="79" name="Rectangle 78">
            <a:extLst>
              <a:ext uri="{FF2B5EF4-FFF2-40B4-BE49-F238E27FC236}">
                <a16:creationId xmlns:a16="http://schemas.microsoft.com/office/drawing/2014/main" id="{E490E8DF-7994-491E-8B7C-32A442062C51}"/>
              </a:ext>
            </a:extLst>
          </p:cNvPr>
          <p:cNvSpPr/>
          <p:nvPr/>
        </p:nvSpPr>
        <p:spPr>
          <a:xfrm>
            <a:off x="7959672" y="2501348"/>
            <a:ext cx="2793227" cy="523220"/>
          </a:xfrm>
          <a:prstGeom prst="rect">
            <a:avLst/>
          </a:prstGeom>
        </p:spPr>
        <p:txBody>
          <a:bodyPr wrap="square">
            <a:spAutoFit/>
          </a:bodyPr>
          <a:lstStyle/>
          <a:p>
            <a:pPr algn="ctr"/>
            <a:r>
              <a:rPr lang="vi-VN" sz="2800" dirty="0">
                <a:solidFill>
                  <a:srgbClr val="C00000"/>
                </a:solidFill>
                <a:latin typeface="+mj-lt"/>
              </a:rPr>
              <a:t>Hai Bà Trưng</a:t>
            </a:r>
          </a:p>
        </p:txBody>
      </p:sp>
      <p:sp>
        <p:nvSpPr>
          <p:cNvPr id="80" name="Rectangle 79">
            <a:extLst>
              <a:ext uri="{FF2B5EF4-FFF2-40B4-BE49-F238E27FC236}">
                <a16:creationId xmlns:a16="http://schemas.microsoft.com/office/drawing/2014/main" id="{EDC033BD-2972-4DC0-87C1-0CA91050FC5D}"/>
              </a:ext>
            </a:extLst>
          </p:cNvPr>
          <p:cNvSpPr/>
          <p:nvPr/>
        </p:nvSpPr>
        <p:spPr>
          <a:xfrm>
            <a:off x="8436093" y="3130050"/>
            <a:ext cx="1840382" cy="523220"/>
          </a:xfrm>
          <a:prstGeom prst="rect">
            <a:avLst/>
          </a:prstGeom>
        </p:spPr>
        <p:txBody>
          <a:bodyPr wrap="square">
            <a:spAutoFit/>
          </a:bodyPr>
          <a:lstStyle/>
          <a:p>
            <a:pPr algn="ctr"/>
            <a:r>
              <a:rPr lang="vi-VN" sz="2800" dirty="0">
                <a:solidFill>
                  <a:srgbClr val="C00000"/>
                </a:solidFill>
                <a:latin typeface="+mj-lt"/>
              </a:rPr>
              <a:t>Bà Triệu</a:t>
            </a:r>
          </a:p>
        </p:txBody>
      </p:sp>
      <p:sp>
        <p:nvSpPr>
          <p:cNvPr id="81" name="Rectangle 80">
            <a:extLst>
              <a:ext uri="{FF2B5EF4-FFF2-40B4-BE49-F238E27FC236}">
                <a16:creationId xmlns:a16="http://schemas.microsoft.com/office/drawing/2014/main" id="{A40610C2-B005-4BFF-AEBD-331DE051D4DA}"/>
              </a:ext>
            </a:extLst>
          </p:cNvPr>
          <p:cNvSpPr/>
          <p:nvPr/>
        </p:nvSpPr>
        <p:spPr>
          <a:xfrm>
            <a:off x="7734252" y="3833433"/>
            <a:ext cx="3244063" cy="523220"/>
          </a:xfrm>
          <a:prstGeom prst="rect">
            <a:avLst/>
          </a:prstGeom>
        </p:spPr>
        <p:txBody>
          <a:bodyPr wrap="square">
            <a:spAutoFit/>
          </a:bodyPr>
          <a:lstStyle/>
          <a:p>
            <a:pPr algn="ctr"/>
            <a:r>
              <a:rPr lang="vi-VN" sz="2800" dirty="0">
                <a:solidFill>
                  <a:srgbClr val="C00000"/>
                </a:solidFill>
                <a:latin typeface="+mj-lt"/>
              </a:rPr>
              <a:t>Trần Hưng Đạo</a:t>
            </a:r>
          </a:p>
        </p:txBody>
      </p:sp>
      <p:sp>
        <p:nvSpPr>
          <p:cNvPr id="82" name="Rectangle 81">
            <a:extLst>
              <a:ext uri="{FF2B5EF4-FFF2-40B4-BE49-F238E27FC236}">
                <a16:creationId xmlns:a16="http://schemas.microsoft.com/office/drawing/2014/main" id="{F69E94AB-A94D-4769-8AF4-5A50682DB6FE}"/>
              </a:ext>
            </a:extLst>
          </p:cNvPr>
          <p:cNvSpPr/>
          <p:nvPr/>
        </p:nvSpPr>
        <p:spPr>
          <a:xfrm>
            <a:off x="1943976" y="3807030"/>
            <a:ext cx="2844403" cy="523220"/>
          </a:xfrm>
          <a:prstGeom prst="rect">
            <a:avLst/>
          </a:prstGeom>
        </p:spPr>
        <p:txBody>
          <a:bodyPr wrap="square">
            <a:spAutoFit/>
          </a:bodyPr>
          <a:lstStyle/>
          <a:p>
            <a:pPr algn="ctr"/>
            <a:r>
              <a:rPr lang="vi-VN" sz="2800" dirty="0">
                <a:solidFill>
                  <a:srgbClr val="C00000"/>
                </a:solidFill>
                <a:latin typeface="+mj-lt"/>
              </a:rPr>
              <a:t>Quang Trung</a:t>
            </a:r>
          </a:p>
        </p:txBody>
      </p:sp>
      <p:sp>
        <p:nvSpPr>
          <p:cNvPr id="83" name="Rectangle 82">
            <a:extLst>
              <a:ext uri="{FF2B5EF4-FFF2-40B4-BE49-F238E27FC236}">
                <a16:creationId xmlns:a16="http://schemas.microsoft.com/office/drawing/2014/main" id="{7DC01DF0-F75B-4DB5-8702-93A308E11D62}"/>
              </a:ext>
            </a:extLst>
          </p:cNvPr>
          <p:cNvSpPr/>
          <p:nvPr/>
        </p:nvSpPr>
        <p:spPr>
          <a:xfrm>
            <a:off x="2026832" y="3088509"/>
            <a:ext cx="2678693" cy="523220"/>
          </a:xfrm>
          <a:prstGeom prst="rect">
            <a:avLst/>
          </a:prstGeom>
        </p:spPr>
        <p:txBody>
          <a:bodyPr wrap="square">
            <a:spAutoFit/>
          </a:bodyPr>
          <a:lstStyle/>
          <a:p>
            <a:pPr algn="ctr"/>
            <a:r>
              <a:rPr lang="vi-VN" sz="2800" dirty="0">
                <a:solidFill>
                  <a:srgbClr val="C00000"/>
                </a:solidFill>
                <a:latin typeface="+mj-lt"/>
              </a:rPr>
              <a:t>Hồ Chí Minh</a:t>
            </a:r>
          </a:p>
        </p:txBody>
      </p:sp>
      <p:sp>
        <p:nvSpPr>
          <p:cNvPr id="84" name="Rectangle 83">
            <a:extLst>
              <a:ext uri="{FF2B5EF4-FFF2-40B4-BE49-F238E27FC236}">
                <a16:creationId xmlns:a16="http://schemas.microsoft.com/office/drawing/2014/main" id="{D5775551-6E67-4032-8916-9F8319D151D0}"/>
              </a:ext>
            </a:extLst>
          </p:cNvPr>
          <p:cNvSpPr/>
          <p:nvPr/>
        </p:nvSpPr>
        <p:spPr>
          <a:xfrm>
            <a:off x="5532897" y="3122736"/>
            <a:ext cx="999635" cy="523220"/>
          </a:xfrm>
          <a:prstGeom prst="rect">
            <a:avLst/>
          </a:prstGeom>
        </p:spPr>
        <p:txBody>
          <a:bodyPr wrap="square">
            <a:spAutoFit/>
          </a:bodyPr>
          <a:lstStyle/>
          <a:p>
            <a:pPr algn="ctr"/>
            <a:r>
              <a:rPr lang="vi-VN" sz="2800" dirty="0">
                <a:solidFill>
                  <a:srgbClr val="C00000"/>
                </a:solidFill>
                <a:latin typeface="+mj-lt"/>
              </a:rPr>
              <a:t>Bắc</a:t>
            </a:r>
          </a:p>
        </p:txBody>
      </p:sp>
      <p:sp>
        <p:nvSpPr>
          <p:cNvPr id="85" name="Rectangle 84">
            <a:extLst>
              <a:ext uri="{FF2B5EF4-FFF2-40B4-BE49-F238E27FC236}">
                <a16:creationId xmlns:a16="http://schemas.microsoft.com/office/drawing/2014/main" id="{F7161CF6-B1DC-4284-9F68-EB6D072429B3}"/>
              </a:ext>
            </a:extLst>
          </p:cNvPr>
          <p:cNvSpPr/>
          <p:nvPr/>
        </p:nvSpPr>
        <p:spPr>
          <a:xfrm>
            <a:off x="5253644" y="3765602"/>
            <a:ext cx="1389548" cy="523220"/>
          </a:xfrm>
          <a:prstGeom prst="rect">
            <a:avLst/>
          </a:prstGeom>
        </p:spPr>
        <p:txBody>
          <a:bodyPr wrap="square">
            <a:spAutoFit/>
          </a:bodyPr>
          <a:lstStyle/>
          <a:p>
            <a:pPr algn="ctr"/>
            <a:r>
              <a:rPr lang="vi-VN" sz="2800" dirty="0">
                <a:solidFill>
                  <a:srgbClr val="C00000"/>
                </a:solidFill>
                <a:latin typeface="+mj-lt"/>
              </a:rPr>
              <a:t>Trung</a:t>
            </a:r>
          </a:p>
        </p:txBody>
      </p:sp>
      <p:sp>
        <p:nvSpPr>
          <p:cNvPr id="86" name="Rectangle 85">
            <a:extLst>
              <a:ext uri="{FF2B5EF4-FFF2-40B4-BE49-F238E27FC236}">
                <a16:creationId xmlns:a16="http://schemas.microsoft.com/office/drawing/2014/main" id="{F70B8A1F-2A38-4A2B-AB6B-E09EE9E92BE0}"/>
              </a:ext>
            </a:extLst>
          </p:cNvPr>
          <p:cNvSpPr/>
          <p:nvPr/>
        </p:nvSpPr>
        <p:spPr>
          <a:xfrm>
            <a:off x="5323726" y="4408468"/>
            <a:ext cx="1243331" cy="523220"/>
          </a:xfrm>
          <a:prstGeom prst="rect">
            <a:avLst/>
          </a:prstGeom>
        </p:spPr>
        <p:txBody>
          <a:bodyPr wrap="square">
            <a:spAutoFit/>
          </a:bodyPr>
          <a:lstStyle/>
          <a:p>
            <a:pPr algn="ctr"/>
            <a:r>
              <a:rPr lang="vi-VN" sz="2800" dirty="0">
                <a:solidFill>
                  <a:srgbClr val="C00000"/>
                </a:solidFill>
                <a:latin typeface="+mj-lt"/>
              </a:rPr>
              <a:t>Nam</a:t>
            </a:r>
          </a:p>
        </p:txBody>
      </p:sp>
    </p:spTree>
    <p:custDataLst>
      <p:tags r:id="rId1"/>
    </p:custDataLst>
    <p:extLst>
      <p:ext uri="{BB962C8B-B14F-4D97-AF65-F5344CB8AC3E}">
        <p14:creationId xmlns:p14="http://schemas.microsoft.com/office/powerpoint/2010/main" val="338651686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14:presetBounceEnd="30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30000">
                                          <p:cBhvr additive="base">
                                            <p:cTn id="7" dur="500" fill="hold"/>
                                            <p:tgtEl>
                                              <p:spTgt spid="18"/>
                                            </p:tgtEl>
                                            <p:attrNameLst>
                                              <p:attrName>ppt_x</p:attrName>
                                            </p:attrNameLst>
                                          </p:cBhvr>
                                          <p:tavLst>
                                            <p:tav tm="0">
                                              <p:val>
                                                <p:strVal val="0-#ppt_w/2"/>
                                              </p:val>
                                            </p:tav>
                                            <p:tav tm="100000">
                                              <p:val>
                                                <p:strVal val="#ppt_x"/>
                                              </p:val>
                                            </p:tav>
                                          </p:tavLst>
                                        </p:anim>
                                        <p:anim calcmode="lin" valueType="num" p14:bounceEnd="30000">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30000">
                                      <p:stCondLst>
                                        <p:cond delay="0"/>
                                      </p:stCondLst>
                                      <p:childTnLst>
                                        <p:set>
                                          <p:cBhvr>
                                            <p:cTn id="11" dur="1" fill="hold">
                                              <p:stCondLst>
                                                <p:cond delay="0"/>
                                              </p:stCondLst>
                                            </p:cTn>
                                            <p:tgtEl>
                                              <p:spTgt spid="78"/>
                                            </p:tgtEl>
                                            <p:attrNameLst>
                                              <p:attrName>style.visibility</p:attrName>
                                            </p:attrNameLst>
                                          </p:cBhvr>
                                          <p:to>
                                            <p:strVal val="visible"/>
                                          </p:to>
                                        </p:set>
                                        <p:anim calcmode="lin" valueType="num" p14:bounceEnd="30000">
                                          <p:cBhvr additive="base">
                                            <p:cTn id="12" dur="500" fill="hold"/>
                                            <p:tgtEl>
                                              <p:spTgt spid="78"/>
                                            </p:tgtEl>
                                            <p:attrNameLst>
                                              <p:attrName>ppt_x</p:attrName>
                                            </p:attrNameLst>
                                          </p:cBhvr>
                                          <p:tavLst>
                                            <p:tav tm="0">
                                              <p:val>
                                                <p:strVal val="0-#ppt_w/2"/>
                                              </p:val>
                                            </p:tav>
                                            <p:tav tm="100000">
                                              <p:val>
                                                <p:strVal val="#ppt_x"/>
                                              </p:val>
                                            </p:tav>
                                          </p:tavLst>
                                        </p:anim>
                                        <p:anim calcmode="lin" valueType="num" p14:bounceEnd="30000">
                                          <p:cBhvr additive="base">
                                            <p:cTn id="13" dur="500" fill="hold"/>
                                            <p:tgtEl>
                                              <p:spTgt spid="7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14:presetBounceEnd="30000">
                                      <p:stCondLst>
                                        <p:cond delay="0"/>
                                      </p:stCondLst>
                                      <p:childTnLst>
                                        <p:set>
                                          <p:cBhvr>
                                            <p:cTn id="16" dur="1" fill="hold">
                                              <p:stCondLst>
                                                <p:cond delay="0"/>
                                              </p:stCondLst>
                                            </p:cTn>
                                            <p:tgtEl>
                                              <p:spTgt spid="79"/>
                                            </p:tgtEl>
                                            <p:attrNameLst>
                                              <p:attrName>style.visibility</p:attrName>
                                            </p:attrNameLst>
                                          </p:cBhvr>
                                          <p:to>
                                            <p:strVal val="visible"/>
                                          </p:to>
                                        </p:set>
                                        <p:anim calcmode="lin" valueType="num" p14:bounceEnd="30000">
                                          <p:cBhvr additive="base">
                                            <p:cTn id="17" dur="500" fill="hold"/>
                                            <p:tgtEl>
                                              <p:spTgt spid="79"/>
                                            </p:tgtEl>
                                            <p:attrNameLst>
                                              <p:attrName>ppt_x</p:attrName>
                                            </p:attrNameLst>
                                          </p:cBhvr>
                                          <p:tavLst>
                                            <p:tav tm="0">
                                              <p:val>
                                                <p:strVal val="0-#ppt_w/2"/>
                                              </p:val>
                                            </p:tav>
                                            <p:tav tm="100000">
                                              <p:val>
                                                <p:strVal val="#ppt_x"/>
                                              </p:val>
                                            </p:tav>
                                          </p:tavLst>
                                        </p:anim>
                                        <p:anim calcmode="lin" valueType="num" p14:bounceEnd="30000">
                                          <p:cBhvr additive="base">
                                            <p:cTn id="18" dur="500" fill="hold"/>
                                            <p:tgtEl>
                                              <p:spTgt spid="7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14:presetBounceEnd="30000">
                                      <p:stCondLst>
                                        <p:cond delay="0"/>
                                      </p:stCondLst>
                                      <p:childTnLst>
                                        <p:set>
                                          <p:cBhvr>
                                            <p:cTn id="21" dur="1" fill="hold">
                                              <p:stCondLst>
                                                <p:cond delay="0"/>
                                              </p:stCondLst>
                                            </p:cTn>
                                            <p:tgtEl>
                                              <p:spTgt spid="80"/>
                                            </p:tgtEl>
                                            <p:attrNameLst>
                                              <p:attrName>style.visibility</p:attrName>
                                            </p:attrNameLst>
                                          </p:cBhvr>
                                          <p:to>
                                            <p:strVal val="visible"/>
                                          </p:to>
                                        </p:set>
                                        <p:anim calcmode="lin" valueType="num" p14:bounceEnd="30000">
                                          <p:cBhvr additive="base">
                                            <p:cTn id="22" dur="500" fill="hold"/>
                                            <p:tgtEl>
                                              <p:spTgt spid="80"/>
                                            </p:tgtEl>
                                            <p:attrNameLst>
                                              <p:attrName>ppt_x</p:attrName>
                                            </p:attrNameLst>
                                          </p:cBhvr>
                                          <p:tavLst>
                                            <p:tav tm="0">
                                              <p:val>
                                                <p:strVal val="0-#ppt_w/2"/>
                                              </p:val>
                                            </p:tav>
                                            <p:tav tm="100000">
                                              <p:val>
                                                <p:strVal val="#ppt_x"/>
                                              </p:val>
                                            </p:tav>
                                          </p:tavLst>
                                        </p:anim>
                                        <p:anim calcmode="lin" valueType="num" p14:bounceEnd="30000">
                                          <p:cBhvr additive="base">
                                            <p:cTn id="23" dur="500" fill="hold"/>
                                            <p:tgtEl>
                                              <p:spTgt spid="80"/>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14:presetBounceEnd="30000">
                                      <p:stCondLst>
                                        <p:cond delay="0"/>
                                      </p:stCondLst>
                                      <p:childTnLst>
                                        <p:set>
                                          <p:cBhvr>
                                            <p:cTn id="26" dur="1" fill="hold">
                                              <p:stCondLst>
                                                <p:cond delay="0"/>
                                              </p:stCondLst>
                                            </p:cTn>
                                            <p:tgtEl>
                                              <p:spTgt spid="81"/>
                                            </p:tgtEl>
                                            <p:attrNameLst>
                                              <p:attrName>style.visibility</p:attrName>
                                            </p:attrNameLst>
                                          </p:cBhvr>
                                          <p:to>
                                            <p:strVal val="visible"/>
                                          </p:to>
                                        </p:set>
                                        <p:anim calcmode="lin" valueType="num" p14:bounceEnd="30000">
                                          <p:cBhvr additive="base">
                                            <p:cTn id="27" dur="500" fill="hold"/>
                                            <p:tgtEl>
                                              <p:spTgt spid="81"/>
                                            </p:tgtEl>
                                            <p:attrNameLst>
                                              <p:attrName>ppt_x</p:attrName>
                                            </p:attrNameLst>
                                          </p:cBhvr>
                                          <p:tavLst>
                                            <p:tav tm="0">
                                              <p:val>
                                                <p:strVal val="0-#ppt_w/2"/>
                                              </p:val>
                                            </p:tav>
                                            <p:tav tm="100000">
                                              <p:val>
                                                <p:strVal val="#ppt_x"/>
                                              </p:val>
                                            </p:tav>
                                          </p:tavLst>
                                        </p:anim>
                                        <p:anim calcmode="lin" valueType="num" p14:bounceEnd="30000">
                                          <p:cBhvr additive="base">
                                            <p:cTn id="28" dur="500" fill="hold"/>
                                            <p:tgtEl>
                                              <p:spTgt spid="81"/>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14:presetBounceEnd="30000">
                                      <p:stCondLst>
                                        <p:cond delay="0"/>
                                      </p:stCondLst>
                                      <p:childTnLst>
                                        <p:set>
                                          <p:cBhvr>
                                            <p:cTn id="31" dur="1" fill="hold">
                                              <p:stCondLst>
                                                <p:cond delay="0"/>
                                              </p:stCondLst>
                                            </p:cTn>
                                            <p:tgtEl>
                                              <p:spTgt spid="82"/>
                                            </p:tgtEl>
                                            <p:attrNameLst>
                                              <p:attrName>style.visibility</p:attrName>
                                            </p:attrNameLst>
                                          </p:cBhvr>
                                          <p:to>
                                            <p:strVal val="visible"/>
                                          </p:to>
                                        </p:set>
                                        <p:anim calcmode="lin" valueType="num" p14:bounceEnd="30000">
                                          <p:cBhvr additive="base">
                                            <p:cTn id="32" dur="500" fill="hold"/>
                                            <p:tgtEl>
                                              <p:spTgt spid="82"/>
                                            </p:tgtEl>
                                            <p:attrNameLst>
                                              <p:attrName>ppt_x</p:attrName>
                                            </p:attrNameLst>
                                          </p:cBhvr>
                                          <p:tavLst>
                                            <p:tav tm="0">
                                              <p:val>
                                                <p:strVal val="0-#ppt_w/2"/>
                                              </p:val>
                                            </p:tav>
                                            <p:tav tm="100000">
                                              <p:val>
                                                <p:strVal val="#ppt_x"/>
                                              </p:val>
                                            </p:tav>
                                          </p:tavLst>
                                        </p:anim>
                                        <p:anim calcmode="lin" valueType="num" p14:bounceEnd="30000">
                                          <p:cBhvr additive="base">
                                            <p:cTn id="33" dur="500" fill="hold"/>
                                            <p:tgtEl>
                                              <p:spTgt spid="8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14:presetBounceEnd="30000">
                                      <p:stCondLst>
                                        <p:cond delay="0"/>
                                      </p:stCondLst>
                                      <p:childTnLst>
                                        <p:set>
                                          <p:cBhvr>
                                            <p:cTn id="36" dur="1" fill="hold">
                                              <p:stCondLst>
                                                <p:cond delay="0"/>
                                              </p:stCondLst>
                                            </p:cTn>
                                            <p:tgtEl>
                                              <p:spTgt spid="83"/>
                                            </p:tgtEl>
                                            <p:attrNameLst>
                                              <p:attrName>style.visibility</p:attrName>
                                            </p:attrNameLst>
                                          </p:cBhvr>
                                          <p:to>
                                            <p:strVal val="visible"/>
                                          </p:to>
                                        </p:set>
                                        <p:anim calcmode="lin" valueType="num" p14:bounceEnd="30000">
                                          <p:cBhvr additive="base">
                                            <p:cTn id="37" dur="500" fill="hold"/>
                                            <p:tgtEl>
                                              <p:spTgt spid="83"/>
                                            </p:tgtEl>
                                            <p:attrNameLst>
                                              <p:attrName>ppt_x</p:attrName>
                                            </p:attrNameLst>
                                          </p:cBhvr>
                                          <p:tavLst>
                                            <p:tav tm="0">
                                              <p:val>
                                                <p:strVal val="0-#ppt_w/2"/>
                                              </p:val>
                                            </p:tav>
                                            <p:tav tm="100000">
                                              <p:val>
                                                <p:strVal val="#ppt_x"/>
                                              </p:val>
                                            </p:tav>
                                          </p:tavLst>
                                        </p:anim>
                                        <p:anim calcmode="lin" valueType="num" p14:bounceEnd="30000">
                                          <p:cBhvr additive="base">
                                            <p:cTn id="38" dur="500" fill="hold"/>
                                            <p:tgtEl>
                                              <p:spTgt spid="83"/>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14:presetBounceEnd="30000">
                                      <p:stCondLst>
                                        <p:cond delay="0"/>
                                      </p:stCondLst>
                                      <p:childTnLst>
                                        <p:set>
                                          <p:cBhvr>
                                            <p:cTn id="41" dur="1" fill="hold">
                                              <p:stCondLst>
                                                <p:cond delay="0"/>
                                              </p:stCondLst>
                                            </p:cTn>
                                            <p:tgtEl>
                                              <p:spTgt spid="84"/>
                                            </p:tgtEl>
                                            <p:attrNameLst>
                                              <p:attrName>style.visibility</p:attrName>
                                            </p:attrNameLst>
                                          </p:cBhvr>
                                          <p:to>
                                            <p:strVal val="visible"/>
                                          </p:to>
                                        </p:set>
                                        <p:anim calcmode="lin" valueType="num" p14:bounceEnd="30000">
                                          <p:cBhvr additive="base">
                                            <p:cTn id="42" dur="500" fill="hold"/>
                                            <p:tgtEl>
                                              <p:spTgt spid="84"/>
                                            </p:tgtEl>
                                            <p:attrNameLst>
                                              <p:attrName>ppt_x</p:attrName>
                                            </p:attrNameLst>
                                          </p:cBhvr>
                                          <p:tavLst>
                                            <p:tav tm="0">
                                              <p:val>
                                                <p:strVal val="0-#ppt_w/2"/>
                                              </p:val>
                                            </p:tav>
                                            <p:tav tm="100000">
                                              <p:val>
                                                <p:strVal val="#ppt_x"/>
                                              </p:val>
                                            </p:tav>
                                          </p:tavLst>
                                        </p:anim>
                                        <p:anim calcmode="lin" valueType="num" p14:bounceEnd="30000">
                                          <p:cBhvr additive="base">
                                            <p:cTn id="43" dur="500" fill="hold"/>
                                            <p:tgtEl>
                                              <p:spTgt spid="84"/>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grpId="0" nodeType="afterEffect" p14:presetBounceEnd="30000">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14:bounceEnd="30000">
                                          <p:cBhvr additive="base">
                                            <p:cTn id="47" dur="500" fill="hold"/>
                                            <p:tgtEl>
                                              <p:spTgt spid="85"/>
                                            </p:tgtEl>
                                            <p:attrNameLst>
                                              <p:attrName>ppt_x</p:attrName>
                                            </p:attrNameLst>
                                          </p:cBhvr>
                                          <p:tavLst>
                                            <p:tav tm="0">
                                              <p:val>
                                                <p:strVal val="0-#ppt_w/2"/>
                                              </p:val>
                                            </p:tav>
                                            <p:tav tm="100000">
                                              <p:val>
                                                <p:strVal val="#ppt_x"/>
                                              </p:val>
                                            </p:tav>
                                          </p:tavLst>
                                        </p:anim>
                                        <p:anim calcmode="lin" valueType="num" p14:bounceEnd="30000">
                                          <p:cBhvr additive="base">
                                            <p:cTn id="48" dur="500" fill="hold"/>
                                            <p:tgtEl>
                                              <p:spTgt spid="85"/>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8" fill="hold" grpId="0" nodeType="afterEffect" p14:presetBounceEnd="30000">
                                      <p:stCondLst>
                                        <p:cond delay="0"/>
                                      </p:stCondLst>
                                      <p:childTnLst>
                                        <p:set>
                                          <p:cBhvr>
                                            <p:cTn id="51" dur="1" fill="hold">
                                              <p:stCondLst>
                                                <p:cond delay="0"/>
                                              </p:stCondLst>
                                            </p:cTn>
                                            <p:tgtEl>
                                              <p:spTgt spid="86"/>
                                            </p:tgtEl>
                                            <p:attrNameLst>
                                              <p:attrName>style.visibility</p:attrName>
                                            </p:attrNameLst>
                                          </p:cBhvr>
                                          <p:to>
                                            <p:strVal val="visible"/>
                                          </p:to>
                                        </p:set>
                                        <p:anim calcmode="lin" valueType="num" p14:bounceEnd="30000">
                                          <p:cBhvr additive="base">
                                            <p:cTn id="52" dur="500" fill="hold"/>
                                            <p:tgtEl>
                                              <p:spTgt spid="86"/>
                                            </p:tgtEl>
                                            <p:attrNameLst>
                                              <p:attrName>ppt_x</p:attrName>
                                            </p:attrNameLst>
                                          </p:cBhvr>
                                          <p:tavLst>
                                            <p:tav tm="0">
                                              <p:val>
                                                <p:strVal val="0-#ppt_w/2"/>
                                              </p:val>
                                            </p:tav>
                                            <p:tav tm="100000">
                                              <p:val>
                                                <p:strVal val="#ppt_x"/>
                                              </p:val>
                                            </p:tav>
                                          </p:tavLst>
                                        </p:anim>
                                        <p:anim calcmode="lin" valueType="num" p14:bounceEnd="30000">
                                          <p:cBhvr additive="base">
                                            <p:cTn id="53" dur="500" fill="hold"/>
                                            <p:tgtEl>
                                              <p:spTgt spid="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78" grpId="0"/>
          <p:bldP spid="79" grpId="0"/>
          <p:bldP spid="80" grpId="0"/>
          <p:bldP spid="81" grpId="0"/>
          <p:bldP spid="82" grpId="0"/>
          <p:bldP spid="83" grpId="0"/>
          <p:bldP spid="84" grpId="0"/>
          <p:bldP spid="85" grpId="0"/>
          <p:bldP spid="86"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barn(inVertical)">
                                          <p:cBhvr>
                                            <p:cTn id="15" dur="500"/>
                                            <p:tgtEl>
                                              <p:spTgt spid="38"/>
                                            </p:tgtEl>
                                          </p:cBhvr>
                                        </p:animEffect>
                                      </p:childTnLst>
                                    </p:cTn>
                                  </p:par>
                                  <p:par>
                                    <p:cTn id="16" presetID="16" presetClass="entr" presetSubtype="21" fill="hold" nodeType="with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barn(inVertical)">
                                          <p:cBhvr>
                                            <p:cTn id="18" dur="500"/>
                                            <p:tgtEl>
                                              <p:spTgt spid="63"/>
                                            </p:tgtEl>
                                          </p:cBhvr>
                                        </p:animEffect>
                                      </p:childTnLst>
                                    </p:cTn>
                                  </p:par>
                                  <p:par>
                                    <p:cTn id="19" presetID="16" presetClass="entr" presetSubtype="21" fill="hold" nodeType="with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barn(inVertical)">
                                          <p:cBhvr>
                                            <p:cTn id="21" dur="500"/>
                                            <p:tgtEl>
                                              <p:spTgt spid="64"/>
                                            </p:tgtEl>
                                          </p:cBhvr>
                                        </p:animEffect>
                                      </p:childTnLst>
                                    </p:cTn>
                                  </p:par>
                                  <p:par>
                                    <p:cTn id="22" presetID="16" presetClass="entr" presetSubtype="21" fill="hold" nodeType="with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barn(inVertical)">
                                          <p:cBhvr>
                                            <p:cTn id="24" dur="500"/>
                                            <p:tgtEl>
                                              <p:spTgt spid="65"/>
                                            </p:tgtEl>
                                          </p:cBhvr>
                                        </p:animEffect>
                                      </p:childTnLst>
                                    </p:cTn>
                                  </p:par>
                                  <p:par>
                                    <p:cTn id="25" presetID="16" presetClass="entr" presetSubtype="21" fill="hold"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barn(inVertical)">
                                          <p:cBhvr>
                                            <p:cTn id="27" dur="500"/>
                                            <p:tgtEl>
                                              <p:spTgt spid="66"/>
                                            </p:tgtEl>
                                          </p:cBhvr>
                                        </p:animEffect>
                                      </p:childTnLst>
                                    </p:cTn>
                                  </p:par>
                                  <p:par>
                                    <p:cTn id="28" presetID="16" presetClass="entr" presetSubtype="21" fill="hold" nodeType="withEffect">
                                      <p:stCondLst>
                                        <p:cond delay="0"/>
                                      </p:stCondLst>
                                      <p:childTnLst>
                                        <p:set>
                                          <p:cBhvr>
                                            <p:cTn id="29" dur="1" fill="hold">
                                              <p:stCondLst>
                                                <p:cond delay="0"/>
                                              </p:stCondLst>
                                            </p:cTn>
                                            <p:tgtEl>
                                              <p:spTgt spid="67"/>
                                            </p:tgtEl>
                                            <p:attrNameLst>
                                              <p:attrName>style.visibility</p:attrName>
                                            </p:attrNameLst>
                                          </p:cBhvr>
                                          <p:to>
                                            <p:strVal val="visible"/>
                                          </p:to>
                                        </p:set>
                                        <p:animEffect transition="in" filter="barn(inVertical)">
                                          <p:cBhvr>
                                            <p:cTn id="30" dur="500"/>
                                            <p:tgtEl>
                                              <p:spTgt spid="67"/>
                                            </p:tgtEl>
                                          </p:cBhvr>
                                        </p:animEffect>
                                      </p:childTnLst>
                                    </p:cTn>
                                  </p:par>
                                  <p:par>
                                    <p:cTn id="31" presetID="16" presetClass="entr" presetSubtype="21" fill="hold" nodeType="with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barn(inVertical)">
                                          <p:cBhvr>
                                            <p:cTn id="33" dur="500"/>
                                            <p:tgtEl>
                                              <p:spTgt spid="68"/>
                                            </p:tgtEl>
                                          </p:cBhvr>
                                        </p:animEffect>
                                      </p:childTnLst>
                                    </p:cTn>
                                  </p:par>
                                  <p:par>
                                    <p:cTn id="34" presetID="16" presetClass="entr" presetSubtype="21" fill="hold" nodeType="with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barn(inVertical)">
                                          <p:cBhvr>
                                            <p:cTn id="36" dur="500"/>
                                            <p:tgtEl>
                                              <p:spTgt spid="69"/>
                                            </p:tgtEl>
                                          </p:cBhvr>
                                        </p:animEffect>
                                      </p:childTnLst>
                                    </p:cTn>
                                  </p:par>
                                  <p:par>
                                    <p:cTn id="37" presetID="16" presetClass="entr" presetSubtype="21" fill="hold" nodeType="with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barn(inVertical)">
                                          <p:cBhvr>
                                            <p:cTn id="39" dur="500"/>
                                            <p:tgtEl>
                                              <p:spTgt spid="70"/>
                                            </p:tgtEl>
                                          </p:cBhvr>
                                        </p:animEffect>
                                      </p:childTnLst>
                                    </p:cTn>
                                  </p:par>
                                  <p:par>
                                    <p:cTn id="40" presetID="16" presetClass="entr" presetSubtype="21" fill="hold" nodeType="withEffect">
                                      <p:stCondLst>
                                        <p:cond delay="0"/>
                                      </p:stCondLst>
                                      <p:childTnLst>
                                        <p:set>
                                          <p:cBhvr>
                                            <p:cTn id="41" dur="1" fill="hold">
                                              <p:stCondLst>
                                                <p:cond delay="0"/>
                                              </p:stCondLst>
                                            </p:cTn>
                                            <p:tgtEl>
                                              <p:spTgt spid="71"/>
                                            </p:tgtEl>
                                            <p:attrNameLst>
                                              <p:attrName>style.visibility</p:attrName>
                                            </p:attrNameLst>
                                          </p:cBhvr>
                                          <p:to>
                                            <p:strVal val="visible"/>
                                          </p:to>
                                        </p:set>
                                        <p:animEffect transition="in" filter="barn(inVertical)">
                                          <p:cBhvr>
                                            <p:cTn id="42" dur="500"/>
                                            <p:tgtEl>
                                              <p:spTgt spid="71"/>
                                            </p:tgtEl>
                                          </p:cBhvr>
                                        </p:animEffect>
                                      </p:childTnLst>
                                    </p:cTn>
                                  </p:par>
                                  <p:par>
                                    <p:cTn id="43" presetID="16" presetClass="entr" presetSubtype="21" fill="hold" nodeType="withEffect">
                                      <p:stCondLst>
                                        <p:cond delay="0"/>
                                      </p:stCondLst>
                                      <p:childTnLst>
                                        <p:set>
                                          <p:cBhvr>
                                            <p:cTn id="44" dur="1" fill="hold">
                                              <p:stCondLst>
                                                <p:cond delay="0"/>
                                              </p:stCondLst>
                                            </p:cTn>
                                            <p:tgtEl>
                                              <p:spTgt spid="72"/>
                                            </p:tgtEl>
                                            <p:attrNameLst>
                                              <p:attrName>style.visibility</p:attrName>
                                            </p:attrNameLst>
                                          </p:cBhvr>
                                          <p:to>
                                            <p:strVal val="visible"/>
                                          </p:to>
                                        </p:set>
                                        <p:animEffect transition="in" filter="barn(inVertical)">
                                          <p:cBhvr>
                                            <p:cTn id="45" dur="500"/>
                                            <p:tgtEl>
                                              <p:spTgt spid="72"/>
                                            </p:tgtEl>
                                          </p:cBhvr>
                                        </p:animEffect>
                                      </p:childTnLst>
                                    </p:cTn>
                                  </p:par>
                                  <p:par>
                                    <p:cTn id="46" presetID="16" presetClass="entr" presetSubtype="21" fill="hold" nodeType="withEffect">
                                      <p:stCondLst>
                                        <p:cond delay="0"/>
                                      </p:stCondLst>
                                      <p:childTnLst>
                                        <p:set>
                                          <p:cBhvr>
                                            <p:cTn id="47" dur="1" fill="hold">
                                              <p:stCondLst>
                                                <p:cond delay="0"/>
                                              </p:stCondLst>
                                            </p:cTn>
                                            <p:tgtEl>
                                              <p:spTgt spid="73"/>
                                            </p:tgtEl>
                                            <p:attrNameLst>
                                              <p:attrName>style.visibility</p:attrName>
                                            </p:attrNameLst>
                                          </p:cBhvr>
                                          <p:to>
                                            <p:strVal val="visible"/>
                                          </p:to>
                                        </p:set>
                                        <p:animEffect transition="in" filter="barn(inVertical)">
                                          <p:cBhvr>
                                            <p:cTn id="48" dur="500"/>
                                            <p:tgtEl>
                                              <p:spTgt spid="73"/>
                                            </p:tgtEl>
                                          </p:cBhvr>
                                        </p:animEffect>
                                      </p:childTnLst>
                                    </p:cTn>
                                  </p:par>
                                  <p:par>
                                    <p:cTn id="49" presetID="16" presetClass="entr" presetSubtype="21" fill="hold" nodeType="with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barn(inVertical)">
                                          <p:cBhvr>
                                            <p:cTn id="51" dur="500"/>
                                            <p:tgtEl>
                                              <p:spTgt spid="74"/>
                                            </p:tgtEl>
                                          </p:cBhvr>
                                        </p:animEffect>
                                      </p:childTnLst>
                                    </p:cTn>
                                  </p:par>
                                  <p:par>
                                    <p:cTn id="52" presetID="16" presetClass="entr" presetSubtype="21" fill="hold" nodeType="withEffect">
                                      <p:stCondLst>
                                        <p:cond delay="0"/>
                                      </p:stCondLst>
                                      <p:childTnLst>
                                        <p:set>
                                          <p:cBhvr>
                                            <p:cTn id="53" dur="1" fill="hold">
                                              <p:stCondLst>
                                                <p:cond delay="0"/>
                                              </p:stCondLst>
                                            </p:cTn>
                                            <p:tgtEl>
                                              <p:spTgt spid="75"/>
                                            </p:tgtEl>
                                            <p:attrNameLst>
                                              <p:attrName>style.visibility</p:attrName>
                                            </p:attrNameLst>
                                          </p:cBhvr>
                                          <p:to>
                                            <p:strVal val="visible"/>
                                          </p:to>
                                        </p:set>
                                        <p:animEffect transition="in" filter="barn(inVertical)">
                                          <p:cBhvr>
                                            <p:cTn id="54" dur="500"/>
                                            <p:tgtEl>
                                              <p:spTgt spid="75"/>
                                            </p:tgtEl>
                                          </p:cBhvr>
                                        </p:animEffect>
                                      </p:childTnLst>
                                    </p:cTn>
                                  </p:par>
                                  <p:par>
                                    <p:cTn id="55" presetID="16" presetClass="entr" presetSubtype="21" fill="hold" nodeType="withEffect">
                                      <p:stCondLst>
                                        <p:cond delay="0"/>
                                      </p:stCondLst>
                                      <p:childTnLst>
                                        <p:set>
                                          <p:cBhvr>
                                            <p:cTn id="56" dur="1" fill="hold">
                                              <p:stCondLst>
                                                <p:cond delay="0"/>
                                              </p:stCondLst>
                                            </p:cTn>
                                            <p:tgtEl>
                                              <p:spTgt spid="76"/>
                                            </p:tgtEl>
                                            <p:attrNameLst>
                                              <p:attrName>style.visibility</p:attrName>
                                            </p:attrNameLst>
                                          </p:cBhvr>
                                          <p:to>
                                            <p:strVal val="visible"/>
                                          </p:to>
                                        </p:set>
                                        <p:animEffect transition="in" filter="barn(inVertical)">
                                          <p:cBhvr>
                                            <p:cTn id="57" dur="500"/>
                                            <p:tgtEl>
                                              <p:spTgt spid="76"/>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additive="base">
                                            <p:cTn id="62" dur="500" fill="hold"/>
                                            <p:tgtEl>
                                              <p:spTgt spid="18"/>
                                            </p:tgtEl>
                                            <p:attrNameLst>
                                              <p:attrName>ppt_x</p:attrName>
                                            </p:attrNameLst>
                                          </p:cBhvr>
                                          <p:tavLst>
                                            <p:tav tm="0">
                                              <p:val>
                                                <p:strVal val="0-#ppt_w/2"/>
                                              </p:val>
                                            </p:tav>
                                            <p:tav tm="100000">
                                              <p:val>
                                                <p:strVal val="#ppt_x"/>
                                              </p:val>
                                            </p:tav>
                                          </p:tavLst>
                                        </p:anim>
                                        <p:anim calcmode="lin" valueType="num">
                                          <p:cBhvr additive="base">
                                            <p:cTn id="63" dur="500" fill="hold"/>
                                            <p:tgtEl>
                                              <p:spTgt spid="18"/>
                                            </p:tgtEl>
                                            <p:attrNameLst>
                                              <p:attrName>ppt_y</p:attrName>
                                            </p:attrNameLst>
                                          </p:cBhvr>
                                          <p:tavLst>
                                            <p:tav tm="0">
                                              <p:val>
                                                <p:strVal val="#ppt_y"/>
                                              </p:val>
                                            </p:tav>
                                            <p:tav tm="100000">
                                              <p:val>
                                                <p:strVal val="#ppt_y"/>
                                              </p:val>
                                            </p:tav>
                                          </p:tavLst>
                                        </p:anim>
                                      </p:childTnLst>
                                    </p:cTn>
                                  </p:par>
                                </p:childTnLst>
                              </p:cTn>
                            </p:par>
                            <p:par>
                              <p:cTn id="64" fill="hold">
                                <p:stCondLst>
                                  <p:cond delay="500"/>
                                </p:stCondLst>
                                <p:childTnLst>
                                  <p:par>
                                    <p:cTn id="65" presetID="2" presetClass="entr" presetSubtype="8" fill="hold" grpId="0" nodeType="afterEffect">
                                      <p:stCondLst>
                                        <p:cond delay="0"/>
                                      </p:stCondLst>
                                      <p:childTnLst>
                                        <p:set>
                                          <p:cBhvr>
                                            <p:cTn id="66" dur="1" fill="hold">
                                              <p:stCondLst>
                                                <p:cond delay="0"/>
                                              </p:stCondLst>
                                            </p:cTn>
                                            <p:tgtEl>
                                              <p:spTgt spid="78"/>
                                            </p:tgtEl>
                                            <p:attrNameLst>
                                              <p:attrName>style.visibility</p:attrName>
                                            </p:attrNameLst>
                                          </p:cBhvr>
                                          <p:to>
                                            <p:strVal val="visible"/>
                                          </p:to>
                                        </p:set>
                                        <p:anim calcmode="lin" valueType="num">
                                          <p:cBhvr additive="base">
                                            <p:cTn id="67" dur="500" fill="hold"/>
                                            <p:tgtEl>
                                              <p:spTgt spid="78"/>
                                            </p:tgtEl>
                                            <p:attrNameLst>
                                              <p:attrName>ppt_x</p:attrName>
                                            </p:attrNameLst>
                                          </p:cBhvr>
                                          <p:tavLst>
                                            <p:tav tm="0">
                                              <p:val>
                                                <p:strVal val="0-#ppt_w/2"/>
                                              </p:val>
                                            </p:tav>
                                            <p:tav tm="100000">
                                              <p:val>
                                                <p:strVal val="#ppt_x"/>
                                              </p:val>
                                            </p:tav>
                                          </p:tavLst>
                                        </p:anim>
                                        <p:anim calcmode="lin" valueType="num">
                                          <p:cBhvr additive="base">
                                            <p:cTn id="68" dur="500" fill="hold"/>
                                            <p:tgtEl>
                                              <p:spTgt spid="78"/>
                                            </p:tgtEl>
                                            <p:attrNameLst>
                                              <p:attrName>ppt_y</p:attrName>
                                            </p:attrNameLst>
                                          </p:cBhvr>
                                          <p:tavLst>
                                            <p:tav tm="0">
                                              <p:val>
                                                <p:strVal val="#ppt_y"/>
                                              </p:val>
                                            </p:tav>
                                            <p:tav tm="100000">
                                              <p:val>
                                                <p:strVal val="#ppt_y"/>
                                              </p:val>
                                            </p:tav>
                                          </p:tavLst>
                                        </p:anim>
                                      </p:childTnLst>
                                    </p:cTn>
                                  </p:par>
                                </p:childTnLst>
                              </p:cTn>
                            </p:par>
                            <p:par>
                              <p:cTn id="69" fill="hold">
                                <p:stCondLst>
                                  <p:cond delay="1000"/>
                                </p:stCondLst>
                                <p:childTnLst>
                                  <p:par>
                                    <p:cTn id="70" presetID="2" presetClass="entr" presetSubtype="8" fill="hold" grpId="0" nodeType="afterEffect">
                                      <p:stCondLst>
                                        <p:cond delay="0"/>
                                      </p:stCondLst>
                                      <p:childTnLst>
                                        <p:set>
                                          <p:cBhvr>
                                            <p:cTn id="71" dur="1" fill="hold">
                                              <p:stCondLst>
                                                <p:cond delay="0"/>
                                              </p:stCondLst>
                                            </p:cTn>
                                            <p:tgtEl>
                                              <p:spTgt spid="79"/>
                                            </p:tgtEl>
                                            <p:attrNameLst>
                                              <p:attrName>style.visibility</p:attrName>
                                            </p:attrNameLst>
                                          </p:cBhvr>
                                          <p:to>
                                            <p:strVal val="visible"/>
                                          </p:to>
                                        </p:set>
                                        <p:anim calcmode="lin" valueType="num">
                                          <p:cBhvr additive="base">
                                            <p:cTn id="72" dur="500" fill="hold"/>
                                            <p:tgtEl>
                                              <p:spTgt spid="79"/>
                                            </p:tgtEl>
                                            <p:attrNameLst>
                                              <p:attrName>ppt_x</p:attrName>
                                            </p:attrNameLst>
                                          </p:cBhvr>
                                          <p:tavLst>
                                            <p:tav tm="0">
                                              <p:val>
                                                <p:strVal val="0-#ppt_w/2"/>
                                              </p:val>
                                            </p:tav>
                                            <p:tav tm="100000">
                                              <p:val>
                                                <p:strVal val="#ppt_x"/>
                                              </p:val>
                                            </p:tav>
                                          </p:tavLst>
                                        </p:anim>
                                        <p:anim calcmode="lin" valueType="num">
                                          <p:cBhvr additive="base">
                                            <p:cTn id="73" dur="500" fill="hold"/>
                                            <p:tgtEl>
                                              <p:spTgt spid="79"/>
                                            </p:tgtEl>
                                            <p:attrNameLst>
                                              <p:attrName>ppt_y</p:attrName>
                                            </p:attrNameLst>
                                          </p:cBhvr>
                                          <p:tavLst>
                                            <p:tav tm="0">
                                              <p:val>
                                                <p:strVal val="#ppt_y"/>
                                              </p:val>
                                            </p:tav>
                                            <p:tav tm="100000">
                                              <p:val>
                                                <p:strVal val="#ppt_y"/>
                                              </p:val>
                                            </p:tav>
                                          </p:tavLst>
                                        </p:anim>
                                      </p:childTnLst>
                                    </p:cTn>
                                  </p:par>
                                </p:childTnLst>
                              </p:cTn>
                            </p:par>
                            <p:par>
                              <p:cTn id="74" fill="hold">
                                <p:stCondLst>
                                  <p:cond delay="1500"/>
                                </p:stCondLst>
                                <p:childTnLst>
                                  <p:par>
                                    <p:cTn id="75" presetID="2" presetClass="entr" presetSubtype="8"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 calcmode="lin" valueType="num">
                                          <p:cBhvr additive="base">
                                            <p:cTn id="77" dur="500" fill="hold"/>
                                            <p:tgtEl>
                                              <p:spTgt spid="80"/>
                                            </p:tgtEl>
                                            <p:attrNameLst>
                                              <p:attrName>ppt_x</p:attrName>
                                            </p:attrNameLst>
                                          </p:cBhvr>
                                          <p:tavLst>
                                            <p:tav tm="0">
                                              <p:val>
                                                <p:strVal val="0-#ppt_w/2"/>
                                              </p:val>
                                            </p:tav>
                                            <p:tav tm="100000">
                                              <p:val>
                                                <p:strVal val="#ppt_x"/>
                                              </p:val>
                                            </p:tav>
                                          </p:tavLst>
                                        </p:anim>
                                        <p:anim calcmode="lin" valueType="num">
                                          <p:cBhvr additive="base">
                                            <p:cTn id="78" dur="500" fill="hold"/>
                                            <p:tgtEl>
                                              <p:spTgt spid="80"/>
                                            </p:tgtEl>
                                            <p:attrNameLst>
                                              <p:attrName>ppt_y</p:attrName>
                                            </p:attrNameLst>
                                          </p:cBhvr>
                                          <p:tavLst>
                                            <p:tav tm="0">
                                              <p:val>
                                                <p:strVal val="#ppt_y"/>
                                              </p:val>
                                            </p:tav>
                                            <p:tav tm="100000">
                                              <p:val>
                                                <p:strVal val="#ppt_y"/>
                                              </p:val>
                                            </p:tav>
                                          </p:tavLst>
                                        </p:anim>
                                      </p:childTnLst>
                                    </p:cTn>
                                  </p:par>
                                </p:childTnLst>
                              </p:cTn>
                            </p:par>
                            <p:par>
                              <p:cTn id="79" fill="hold">
                                <p:stCondLst>
                                  <p:cond delay="2000"/>
                                </p:stCondLst>
                                <p:childTnLst>
                                  <p:par>
                                    <p:cTn id="80" presetID="2" presetClass="entr" presetSubtype="8" fill="hold" grpId="0" nodeType="afterEffect">
                                      <p:stCondLst>
                                        <p:cond delay="0"/>
                                      </p:stCondLst>
                                      <p:childTnLst>
                                        <p:set>
                                          <p:cBhvr>
                                            <p:cTn id="81" dur="1" fill="hold">
                                              <p:stCondLst>
                                                <p:cond delay="0"/>
                                              </p:stCondLst>
                                            </p:cTn>
                                            <p:tgtEl>
                                              <p:spTgt spid="81"/>
                                            </p:tgtEl>
                                            <p:attrNameLst>
                                              <p:attrName>style.visibility</p:attrName>
                                            </p:attrNameLst>
                                          </p:cBhvr>
                                          <p:to>
                                            <p:strVal val="visible"/>
                                          </p:to>
                                        </p:set>
                                        <p:anim calcmode="lin" valueType="num">
                                          <p:cBhvr additive="base">
                                            <p:cTn id="82" dur="500" fill="hold"/>
                                            <p:tgtEl>
                                              <p:spTgt spid="81"/>
                                            </p:tgtEl>
                                            <p:attrNameLst>
                                              <p:attrName>ppt_x</p:attrName>
                                            </p:attrNameLst>
                                          </p:cBhvr>
                                          <p:tavLst>
                                            <p:tav tm="0">
                                              <p:val>
                                                <p:strVal val="0-#ppt_w/2"/>
                                              </p:val>
                                            </p:tav>
                                            <p:tav tm="100000">
                                              <p:val>
                                                <p:strVal val="#ppt_x"/>
                                              </p:val>
                                            </p:tav>
                                          </p:tavLst>
                                        </p:anim>
                                        <p:anim calcmode="lin" valueType="num">
                                          <p:cBhvr additive="base">
                                            <p:cTn id="83" dur="500" fill="hold"/>
                                            <p:tgtEl>
                                              <p:spTgt spid="81"/>
                                            </p:tgtEl>
                                            <p:attrNameLst>
                                              <p:attrName>ppt_y</p:attrName>
                                            </p:attrNameLst>
                                          </p:cBhvr>
                                          <p:tavLst>
                                            <p:tav tm="0">
                                              <p:val>
                                                <p:strVal val="#ppt_y"/>
                                              </p:val>
                                            </p:tav>
                                            <p:tav tm="100000">
                                              <p:val>
                                                <p:strVal val="#ppt_y"/>
                                              </p:val>
                                            </p:tav>
                                          </p:tavLst>
                                        </p:anim>
                                      </p:childTnLst>
                                    </p:cTn>
                                  </p:par>
                                </p:childTnLst>
                              </p:cTn>
                            </p:par>
                            <p:par>
                              <p:cTn id="84" fill="hold">
                                <p:stCondLst>
                                  <p:cond delay="2500"/>
                                </p:stCondLst>
                                <p:childTnLst>
                                  <p:par>
                                    <p:cTn id="85" presetID="2" presetClass="entr" presetSubtype="8" fill="hold" grpId="0" nodeType="afterEffect">
                                      <p:stCondLst>
                                        <p:cond delay="0"/>
                                      </p:stCondLst>
                                      <p:childTnLst>
                                        <p:set>
                                          <p:cBhvr>
                                            <p:cTn id="86" dur="1" fill="hold">
                                              <p:stCondLst>
                                                <p:cond delay="0"/>
                                              </p:stCondLst>
                                            </p:cTn>
                                            <p:tgtEl>
                                              <p:spTgt spid="82"/>
                                            </p:tgtEl>
                                            <p:attrNameLst>
                                              <p:attrName>style.visibility</p:attrName>
                                            </p:attrNameLst>
                                          </p:cBhvr>
                                          <p:to>
                                            <p:strVal val="visible"/>
                                          </p:to>
                                        </p:set>
                                        <p:anim calcmode="lin" valueType="num">
                                          <p:cBhvr additive="base">
                                            <p:cTn id="87" dur="500" fill="hold"/>
                                            <p:tgtEl>
                                              <p:spTgt spid="82"/>
                                            </p:tgtEl>
                                            <p:attrNameLst>
                                              <p:attrName>ppt_x</p:attrName>
                                            </p:attrNameLst>
                                          </p:cBhvr>
                                          <p:tavLst>
                                            <p:tav tm="0">
                                              <p:val>
                                                <p:strVal val="0-#ppt_w/2"/>
                                              </p:val>
                                            </p:tav>
                                            <p:tav tm="100000">
                                              <p:val>
                                                <p:strVal val="#ppt_x"/>
                                              </p:val>
                                            </p:tav>
                                          </p:tavLst>
                                        </p:anim>
                                        <p:anim calcmode="lin" valueType="num">
                                          <p:cBhvr additive="base">
                                            <p:cTn id="88" dur="500" fill="hold"/>
                                            <p:tgtEl>
                                              <p:spTgt spid="82"/>
                                            </p:tgtEl>
                                            <p:attrNameLst>
                                              <p:attrName>ppt_y</p:attrName>
                                            </p:attrNameLst>
                                          </p:cBhvr>
                                          <p:tavLst>
                                            <p:tav tm="0">
                                              <p:val>
                                                <p:strVal val="#ppt_y"/>
                                              </p:val>
                                            </p:tav>
                                            <p:tav tm="100000">
                                              <p:val>
                                                <p:strVal val="#ppt_y"/>
                                              </p:val>
                                            </p:tav>
                                          </p:tavLst>
                                        </p:anim>
                                      </p:childTnLst>
                                    </p:cTn>
                                  </p:par>
                                </p:childTnLst>
                              </p:cTn>
                            </p:par>
                            <p:par>
                              <p:cTn id="89" fill="hold">
                                <p:stCondLst>
                                  <p:cond delay="3000"/>
                                </p:stCondLst>
                                <p:childTnLst>
                                  <p:par>
                                    <p:cTn id="90" presetID="2" presetClass="entr" presetSubtype="8" fill="hold" grpId="0" nodeType="afterEffect">
                                      <p:stCondLst>
                                        <p:cond delay="0"/>
                                      </p:stCondLst>
                                      <p:childTnLst>
                                        <p:set>
                                          <p:cBhvr>
                                            <p:cTn id="91" dur="1" fill="hold">
                                              <p:stCondLst>
                                                <p:cond delay="0"/>
                                              </p:stCondLst>
                                            </p:cTn>
                                            <p:tgtEl>
                                              <p:spTgt spid="83"/>
                                            </p:tgtEl>
                                            <p:attrNameLst>
                                              <p:attrName>style.visibility</p:attrName>
                                            </p:attrNameLst>
                                          </p:cBhvr>
                                          <p:to>
                                            <p:strVal val="visible"/>
                                          </p:to>
                                        </p:set>
                                        <p:anim calcmode="lin" valueType="num">
                                          <p:cBhvr additive="base">
                                            <p:cTn id="92" dur="500" fill="hold"/>
                                            <p:tgtEl>
                                              <p:spTgt spid="83"/>
                                            </p:tgtEl>
                                            <p:attrNameLst>
                                              <p:attrName>ppt_x</p:attrName>
                                            </p:attrNameLst>
                                          </p:cBhvr>
                                          <p:tavLst>
                                            <p:tav tm="0">
                                              <p:val>
                                                <p:strVal val="0-#ppt_w/2"/>
                                              </p:val>
                                            </p:tav>
                                            <p:tav tm="100000">
                                              <p:val>
                                                <p:strVal val="#ppt_x"/>
                                              </p:val>
                                            </p:tav>
                                          </p:tavLst>
                                        </p:anim>
                                        <p:anim calcmode="lin" valueType="num">
                                          <p:cBhvr additive="base">
                                            <p:cTn id="93" dur="500" fill="hold"/>
                                            <p:tgtEl>
                                              <p:spTgt spid="83"/>
                                            </p:tgtEl>
                                            <p:attrNameLst>
                                              <p:attrName>ppt_y</p:attrName>
                                            </p:attrNameLst>
                                          </p:cBhvr>
                                          <p:tavLst>
                                            <p:tav tm="0">
                                              <p:val>
                                                <p:strVal val="#ppt_y"/>
                                              </p:val>
                                            </p:tav>
                                            <p:tav tm="100000">
                                              <p:val>
                                                <p:strVal val="#ppt_y"/>
                                              </p:val>
                                            </p:tav>
                                          </p:tavLst>
                                        </p:anim>
                                      </p:childTnLst>
                                    </p:cTn>
                                  </p:par>
                                </p:childTnLst>
                              </p:cTn>
                            </p:par>
                            <p:par>
                              <p:cTn id="94" fill="hold">
                                <p:stCondLst>
                                  <p:cond delay="3500"/>
                                </p:stCondLst>
                                <p:childTnLst>
                                  <p:par>
                                    <p:cTn id="95" presetID="2" presetClass="entr" presetSubtype="8" fill="hold" grpId="0" nodeType="afterEffect">
                                      <p:stCondLst>
                                        <p:cond delay="0"/>
                                      </p:stCondLst>
                                      <p:childTnLst>
                                        <p:set>
                                          <p:cBhvr>
                                            <p:cTn id="96" dur="1" fill="hold">
                                              <p:stCondLst>
                                                <p:cond delay="0"/>
                                              </p:stCondLst>
                                            </p:cTn>
                                            <p:tgtEl>
                                              <p:spTgt spid="84"/>
                                            </p:tgtEl>
                                            <p:attrNameLst>
                                              <p:attrName>style.visibility</p:attrName>
                                            </p:attrNameLst>
                                          </p:cBhvr>
                                          <p:to>
                                            <p:strVal val="visible"/>
                                          </p:to>
                                        </p:set>
                                        <p:anim calcmode="lin" valueType="num">
                                          <p:cBhvr additive="base">
                                            <p:cTn id="97" dur="500" fill="hold"/>
                                            <p:tgtEl>
                                              <p:spTgt spid="84"/>
                                            </p:tgtEl>
                                            <p:attrNameLst>
                                              <p:attrName>ppt_x</p:attrName>
                                            </p:attrNameLst>
                                          </p:cBhvr>
                                          <p:tavLst>
                                            <p:tav tm="0">
                                              <p:val>
                                                <p:strVal val="0-#ppt_w/2"/>
                                              </p:val>
                                            </p:tav>
                                            <p:tav tm="100000">
                                              <p:val>
                                                <p:strVal val="#ppt_x"/>
                                              </p:val>
                                            </p:tav>
                                          </p:tavLst>
                                        </p:anim>
                                        <p:anim calcmode="lin" valueType="num">
                                          <p:cBhvr additive="base">
                                            <p:cTn id="98" dur="500" fill="hold"/>
                                            <p:tgtEl>
                                              <p:spTgt spid="84"/>
                                            </p:tgtEl>
                                            <p:attrNameLst>
                                              <p:attrName>ppt_y</p:attrName>
                                            </p:attrNameLst>
                                          </p:cBhvr>
                                          <p:tavLst>
                                            <p:tav tm="0">
                                              <p:val>
                                                <p:strVal val="#ppt_y"/>
                                              </p:val>
                                            </p:tav>
                                            <p:tav tm="100000">
                                              <p:val>
                                                <p:strVal val="#ppt_y"/>
                                              </p:val>
                                            </p:tav>
                                          </p:tavLst>
                                        </p:anim>
                                      </p:childTnLst>
                                    </p:cTn>
                                  </p:par>
                                </p:childTnLst>
                              </p:cTn>
                            </p:par>
                            <p:par>
                              <p:cTn id="99" fill="hold">
                                <p:stCondLst>
                                  <p:cond delay="4000"/>
                                </p:stCondLst>
                                <p:childTnLst>
                                  <p:par>
                                    <p:cTn id="100" presetID="2" presetClass="entr" presetSubtype="8" fill="hold" grpId="0"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additive="base">
                                            <p:cTn id="102" dur="500" fill="hold"/>
                                            <p:tgtEl>
                                              <p:spTgt spid="85"/>
                                            </p:tgtEl>
                                            <p:attrNameLst>
                                              <p:attrName>ppt_x</p:attrName>
                                            </p:attrNameLst>
                                          </p:cBhvr>
                                          <p:tavLst>
                                            <p:tav tm="0">
                                              <p:val>
                                                <p:strVal val="0-#ppt_w/2"/>
                                              </p:val>
                                            </p:tav>
                                            <p:tav tm="100000">
                                              <p:val>
                                                <p:strVal val="#ppt_x"/>
                                              </p:val>
                                            </p:tav>
                                          </p:tavLst>
                                        </p:anim>
                                        <p:anim calcmode="lin" valueType="num">
                                          <p:cBhvr additive="base">
                                            <p:cTn id="103" dur="500" fill="hold"/>
                                            <p:tgtEl>
                                              <p:spTgt spid="85"/>
                                            </p:tgtEl>
                                            <p:attrNameLst>
                                              <p:attrName>ppt_y</p:attrName>
                                            </p:attrNameLst>
                                          </p:cBhvr>
                                          <p:tavLst>
                                            <p:tav tm="0">
                                              <p:val>
                                                <p:strVal val="#ppt_y"/>
                                              </p:val>
                                            </p:tav>
                                            <p:tav tm="100000">
                                              <p:val>
                                                <p:strVal val="#ppt_y"/>
                                              </p:val>
                                            </p:tav>
                                          </p:tavLst>
                                        </p:anim>
                                      </p:childTnLst>
                                    </p:cTn>
                                  </p:par>
                                </p:childTnLst>
                              </p:cTn>
                            </p:par>
                            <p:par>
                              <p:cTn id="104" fill="hold">
                                <p:stCondLst>
                                  <p:cond delay="4500"/>
                                </p:stCondLst>
                                <p:childTnLst>
                                  <p:par>
                                    <p:cTn id="105" presetID="2" presetClass="entr" presetSubtype="8"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additive="base">
                                            <p:cTn id="107" dur="500" fill="hold"/>
                                            <p:tgtEl>
                                              <p:spTgt spid="86"/>
                                            </p:tgtEl>
                                            <p:attrNameLst>
                                              <p:attrName>ppt_x</p:attrName>
                                            </p:attrNameLst>
                                          </p:cBhvr>
                                          <p:tavLst>
                                            <p:tav tm="0">
                                              <p:val>
                                                <p:strVal val="0-#ppt_w/2"/>
                                              </p:val>
                                            </p:tav>
                                            <p:tav tm="100000">
                                              <p:val>
                                                <p:strVal val="#ppt_x"/>
                                              </p:val>
                                            </p:tav>
                                          </p:tavLst>
                                        </p:anim>
                                        <p:anim calcmode="lin" valueType="num">
                                          <p:cBhvr additive="base">
                                            <p:cTn id="108" dur="500" fill="hold"/>
                                            <p:tgtEl>
                                              <p:spTgt spid="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78" grpId="0"/>
          <p:bldP spid="79" grpId="0"/>
          <p:bldP spid="80" grpId="0"/>
          <p:bldP spid="81" grpId="0"/>
          <p:bldP spid="82" grpId="0"/>
          <p:bldP spid="83" grpId="0"/>
          <p:bldP spid="84" grpId="0"/>
          <p:bldP spid="85" grpId="0"/>
          <p:bldP spid="86"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DB0D57-E4C1-4E80-8664-1A0205E2CF88}"/>
              </a:ext>
            </a:extLst>
          </p:cNvPr>
          <p:cNvSpPr txBox="1"/>
          <p:nvPr/>
        </p:nvSpPr>
        <p:spPr>
          <a:xfrm>
            <a:off x="1099005" y="959637"/>
            <a:ext cx="10648389" cy="2492990"/>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Việt Nam là đất nước tươi đẹp của chúng mình. Thủ đô nước mình là Hà Nội. Lá cờ Tổ quốc hình chữ nhật, nền đỏ, ở giữa có ngôi sao vàng năm cánh.</a:t>
            </a:r>
          </a:p>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Việt Nam có những vị anh hùng có công lớn với đất nước như Hai Bà Trưng, Bà Triệu, Trần Hưng Đạo, Quang Trung, Hồ Chí Minh,... Những con người ấy đã làm rạng danh lịch sử nước nhà.</a:t>
            </a:r>
          </a:p>
        </p:txBody>
      </p:sp>
      <p:sp>
        <p:nvSpPr>
          <p:cNvPr id="6" name="TextBox 5">
            <a:extLst>
              <a:ext uri="{FF2B5EF4-FFF2-40B4-BE49-F238E27FC236}">
                <a16:creationId xmlns:a16="http://schemas.microsoft.com/office/drawing/2014/main" id="{9DC896DB-F00F-4B35-AA0E-25BACE8F3BB7}"/>
              </a:ext>
            </a:extLst>
          </p:cNvPr>
          <p:cNvSpPr txBox="1"/>
          <p:nvPr/>
        </p:nvSpPr>
        <p:spPr>
          <a:xfrm>
            <a:off x="4273217" y="439628"/>
            <a:ext cx="4151107" cy="650499"/>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Arial-Rounded"/>
                <a:ea typeface="Arial-Rounded"/>
                <a:cs typeface="+mn-cs"/>
              </a:rPr>
              <a:t>ĐẤT NƯỚC CHÚNG MÌNH</a:t>
            </a:r>
            <a:endParaRPr kumimoji="0" lang="en-US" sz="2800" b="1" i="0" u="none" strike="noStrike" kern="1200" cap="none" spc="0" normalizeH="0" baseline="0" noProof="0" dirty="0">
              <a:ln>
                <a:noFill/>
              </a:ln>
              <a:solidFill>
                <a:srgbClr val="FF0000"/>
              </a:solidFill>
              <a:effectLst/>
              <a:uLnTx/>
              <a:uFillTx/>
              <a:latin typeface="Arial-Rounded"/>
              <a:ea typeface="Arial-Rounded"/>
              <a:cs typeface="+mn-cs"/>
            </a:endParaRPr>
          </a:p>
        </p:txBody>
      </p:sp>
      <p:sp>
        <p:nvSpPr>
          <p:cNvPr id="15" name="TextBox 14">
            <a:extLst>
              <a:ext uri="{FF2B5EF4-FFF2-40B4-BE49-F238E27FC236}">
                <a16:creationId xmlns:a16="http://schemas.microsoft.com/office/drawing/2014/main" id="{28530BC7-951C-41EE-892D-67BDEB236BAA}"/>
              </a:ext>
            </a:extLst>
          </p:cNvPr>
          <p:cNvSpPr txBox="1"/>
          <p:nvPr/>
        </p:nvSpPr>
        <p:spPr>
          <a:xfrm>
            <a:off x="3687379" y="3348522"/>
            <a:ext cx="7539003" cy="1692771"/>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Đất nước mình có ba miền Bắc, Trung, Nam với khí hậu khác nhau. Miền Bắc và miền Trung một năm có bốn mùa: xuân, hạ, thu, đông. Miền Nam có hai mùa: mùa mưa và mùa khô.</a:t>
            </a:r>
          </a:p>
        </p:txBody>
      </p:sp>
      <p:sp>
        <p:nvSpPr>
          <p:cNvPr id="16" name="TextBox 15">
            <a:extLst>
              <a:ext uri="{FF2B5EF4-FFF2-40B4-BE49-F238E27FC236}">
                <a16:creationId xmlns:a16="http://schemas.microsoft.com/office/drawing/2014/main" id="{08BFB91A-685F-44FB-AD48-BF57E4B0D61A}"/>
              </a:ext>
            </a:extLst>
          </p:cNvPr>
          <p:cNvSpPr txBox="1"/>
          <p:nvPr/>
        </p:nvSpPr>
        <p:spPr>
          <a:xfrm>
            <a:off x="3687379" y="4959468"/>
            <a:ext cx="6145618" cy="1692771"/>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Trang phục truyền thống của người Việt Nam là áo dài. Áo dài thường được mặc trong dịp Tết hay lễ hội.</a:t>
            </a:r>
          </a:p>
          <a:p>
            <a:pPr marL="0" marR="0" lvl="0" indent="228594"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(Trung Sơn)</a:t>
            </a:r>
          </a:p>
        </p:txBody>
      </p:sp>
      <p:pic>
        <p:nvPicPr>
          <p:cNvPr id="9" name="Picture 8">
            <a:extLst>
              <a:ext uri="{FF2B5EF4-FFF2-40B4-BE49-F238E27FC236}">
                <a16:creationId xmlns:a16="http://schemas.microsoft.com/office/drawing/2014/main" id="{7BF63209-3F36-4FD6-983B-3C3390FD4D4D}"/>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9832997" y="4416988"/>
            <a:ext cx="2171700" cy="2328480"/>
          </a:xfrm>
          <a:prstGeom prst="rect">
            <a:avLst/>
          </a:prstGeom>
        </p:spPr>
      </p:pic>
      <p:pic>
        <p:nvPicPr>
          <p:cNvPr id="11" name="Picture 10">
            <a:extLst>
              <a:ext uri="{FF2B5EF4-FFF2-40B4-BE49-F238E27FC236}">
                <a16:creationId xmlns:a16="http://schemas.microsoft.com/office/drawing/2014/main" id="{FFB86EE2-0AF3-4295-8DA2-72FD5FFE9C0B}"/>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310962" y="3348522"/>
            <a:ext cx="3500077" cy="3416076"/>
          </a:xfrm>
          <a:prstGeom prst="rect">
            <a:avLst/>
          </a:prstGeom>
          <a:ln>
            <a:noFill/>
          </a:ln>
          <a:effectLst>
            <a:softEdge rad="112500"/>
          </a:effectLst>
        </p:spPr>
      </p:pic>
      <p:cxnSp>
        <p:nvCxnSpPr>
          <p:cNvPr id="12" name="Straight Connector 11">
            <a:extLst>
              <a:ext uri="{FF2B5EF4-FFF2-40B4-BE49-F238E27FC236}">
                <a16:creationId xmlns:a16="http://schemas.microsoft.com/office/drawing/2014/main" id="{8945CA75-F86B-4B79-AF1C-B737CC618BF9}"/>
              </a:ext>
            </a:extLst>
          </p:cNvPr>
          <p:cNvCxnSpPr>
            <a:cxnSpLocks/>
          </p:cNvCxnSpPr>
          <p:nvPr/>
        </p:nvCxnSpPr>
        <p:spPr>
          <a:xfrm>
            <a:off x="1361044" y="1388258"/>
            <a:ext cx="135840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F67544D-585F-4492-B2A0-D6DBAB2354D0}"/>
              </a:ext>
            </a:extLst>
          </p:cNvPr>
          <p:cNvCxnSpPr>
            <a:cxnSpLocks/>
          </p:cNvCxnSpPr>
          <p:nvPr/>
        </p:nvCxnSpPr>
        <p:spPr>
          <a:xfrm>
            <a:off x="1099005" y="1780143"/>
            <a:ext cx="56354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2505AC-5475-47D5-A26A-3915FDC33ECA}"/>
              </a:ext>
            </a:extLst>
          </p:cNvPr>
          <p:cNvCxnSpPr>
            <a:cxnSpLocks/>
          </p:cNvCxnSpPr>
          <p:nvPr/>
        </p:nvCxnSpPr>
        <p:spPr>
          <a:xfrm>
            <a:off x="11183854" y="1398978"/>
            <a:ext cx="56354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42B5B6-6536-460D-9A09-31163436D384}"/>
              </a:ext>
            </a:extLst>
          </p:cNvPr>
          <p:cNvCxnSpPr>
            <a:cxnSpLocks/>
          </p:cNvCxnSpPr>
          <p:nvPr/>
        </p:nvCxnSpPr>
        <p:spPr>
          <a:xfrm>
            <a:off x="1361044" y="2587666"/>
            <a:ext cx="135840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CE3BF5A-790F-408A-A8BE-C46807923FA2}"/>
              </a:ext>
            </a:extLst>
          </p:cNvPr>
          <p:cNvCxnSpPr>
            <a:cxnSpLocks/>
          </p:cNvCxnSpPr>
          <p:nvPr/>
        </p:nvCxnSpPr>
        <p:spPr>
          <a:xfrm>
            <a:off x="2144815" y="2955801"/>
            <a:ext cx="107339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B44E520-940E-4805-8F64-7C8F051408CF}"/>
              </a:ext>
            </a:extLst>
          </p:cNvPr>
          <p:cNvCxnSpPr>
            <a:cxnSpLocks/>
          </p:cNvCxnSpPr>
          <p:nvPr/>
        </p:nvCxnSpPr>
        <p:spPr>
          <a:xfrm>
            <a:off x="5933044" y="2955801"/>
            <a:ext cx="170279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AC79D1D-00EE-4CAE-AB12-7C0104D9E09A}"/>
              </a:ext>
            </a:extLst>
          </p:cNvPr>
          <p:cNvCxnSpPr>
            <a:cxnSpLocks/>
          </p:cNvCxnSpPr>
          <p:nvPr/>
        </p:nvCxnSpPr>
        <p:spPr>
          <a:xfrm>
            <a:off x="10756342" y="2587666"/>
            <a:ext cx="90522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2D1D060-7ED2-4B0E-A015-E681F1946D64}"/>
              </a:ext>
            </a:extLst>
          </p:cNvPr>
          <p:cNvCxnSpPr>
            <a:cxnSpLocks/>
          </p:cNvCxnSpPr>
          <p:nvPr/>
        </p:nvCxnSpPr>
        <p:spPr>
          <a:xfrm>
            <a:off x="1099005" y="2954646"/>
            <a:ext cx="90522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0EFB1D5-D948-4DF0-A821-16125FBC28C7}"/>
              </a:ext>
            </a:extLst>
          </p:cNvPr>
          <p:cNvCxnSpPr>
            <a:cxnSpLocks/>
          </p:cNvCxnSpPr>
          <p:nvPr/>
        </p:nvCxnSpPr>
        <p:spPr>
          <a:xfrm>
            <a:off x="8063345" y="2954646"/>
            <a:ext cx="153191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D602ABF-F127-41AD-B054-32EEA01FFDA2}"/>
              </a:ext>
            </a:extLst>
          </p:cNvPr>
          <p:cNvCxnSpPr>
            <a:cxnSpLocks/>
          </p:cNvCxnSpPr>
          <p:nvPr/>
        </p:nvCxnSpPr>
        <p:spPr>
          <a:xfrm>
            <a:off x="3497820" y="2954646"/>
            <a:ext cx="215483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9C27D0F-1FAE-4FE2-AC00-B356680A80FF}"/>
              </a:ext>
            </a:extLst>
          </p:cNvPr>
          <p:cNvCxnSpPr>
            <a:cxnSpLocks/>
          </p:cNvCxnSpPr>
          <p:nvPr/>
        </p:nvCxnSpPr>
        <p:spPr>
          <a:xfrm>
            <a:off x="7747430" y="3785919"/>
            <a:ext cx="67689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42B0FBB-1167-49FB-858A-E6F49E097ABE}"/>
              </a:ext>
            </a:extLst>
          </p:cNvPr>
          <p:cNvCxnSpPr>
            <a:cxnSpLocks/>
          </p:cNvCxnSpPr>
          <p:nvPr/>
        </p:nvCxnSpPr>
        <p:spPr>
          <a:xfrm>
            <a:off x="8554952" y="3785919"/>
            <a:ext cx="67689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D85A605-31C2-40B2-85A0-D80343913753}"/>
              </a:ext>
            </a:extLst>
          </p:cNvPr>
          <p:cNvCxnSpPr>
            <a:cxnSpLocks/>
          </p:cNvCxnSpPr>
          <p:nvPr/>
        </p:nvCxnSpPr>
        <p:spPr>
          <a:xfrm>
            <a:off x="9494550" y="3785919"/>
            <a:ext cx="67689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276E8D5-F32D-4E2F-80CB-941CB645C035}"/>
              </a:ext>
            </a:extLst>
          </p:cNvPr>
          <p:cNvCxnSpPr>
            <a:cxnSpLocks/>
          </p:cNvCxnSpPr>
          <p:nvPr/>
        </p:nvCxnSpPr>
        <p:spPr>
          <a:xfrm>
            <a:off x="9363921" y="4593441"/>
            <a:ext cx="67689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E39F3DC-F8A9-456F-AA14-B110D1CCA6D2}"/>
              </a:ext>
            </a:extLst>
          </p:cNvPr>
          <p:cNvCxnSpPr>
            <a:cxnSpLocks/>
          </p:cNvCxnSpPr>
          <p:nvPr/>
        </p:nvCxnSpPr>
        <p:spPr>
          <a:xfrm>
            <a:off x="8687027" y="4165929"/>
            <a:ext cx="67689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4BF3A98-887A-4768-A101-51CCA8BB14CB}"/>
              </a:ext>
            </a:extLst>
          </p:cNvPr>
          <p:cNvCxnSpPr>
            <a:cxnSpLocks/>
          </p:cNvCxnSpPr>
          <p:nvPr/>
        </p:nvCxnSpPr>
        <p:spPr>
          <a:xfrm>
            <a:off x="3811039" y="5769098"/>
            <a:ext cx="67689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BCBE34A-2DE1-4451-90E2-86C1F7B93D72}"/>
              </a:ext>
            </a:extLst>
          </p:cNvPr>
          <p:cNvCxnSpPr>
            <a:cxnSpLocks/>
          </p:cNvCxnSpPr>
          <p:nvPr/>
        </p:nvCxnSpPr>
        <p:spPr>
          <a:xfrm>
            <a:off x="9156103" y="5412838"/>
            <a:ext cx="67689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0091843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inVertical)">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arn(inVertical)">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barn(inVertical)">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barn(inVertical)">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barn(inVertical)">
                                      <p:cBhvr>
                                        <p:cTn id="57" dur="5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barn(inVertical)">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barn(inVertical)">
                                      <p:cBhvr>
                                        <p:cTn id="67" dur="500"/>
                                        <p:tgtEl>
                                          <p:spTgt spid="32"/>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barn(inVertical)">
                                      <p:cBhvr>
                                        <p:cTn id="72" dur="500"/>
                                        <p:tgtEl>
                                          <p:spTgt spid="33"/>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barn(inVertical)">
                                      <p:cBhvr>
                                        <p:cTn id="77" dur="500"/>
                                        <p:tgtEl>
                                          <p:spTgt spid="34"/>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barn(inVertical)">
                                      <p:cBhvr>
                                        <p:cTn id="82" dur="500"/>
                                        <p:tgtEl>
                                          <p:spTgt spid="35"/>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barn(inVertical)">
                                      <p:cBhvr>
                                        <p:cTn id="8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659693-73BC-40E3-B9C8-930C3C4746DD}"/>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846066" y="1594355"/>
            <a:ext cx="10880196" cy="2888496"/>
          </a:xfrm>
          <a:prstGeom prst="rect">
            <a:avLst/>
          </a:prstGeom>
        </p:spPr>
      </p:pic>
      <p:sp>
        <p:nvSpPr>
          <p:cNvPr id="4" name="TextBox 3">
            <a:extLst>
              <a:ext uri="{FF2B5EF4-FFF2-40B4-BE49-F238E27FC236}">
                <a16:creationId xmlns:a16="http://schemas.microsoft.com/office/drawing/2014/main" id="{C9B9796F-EB0B-44A2-9C95-B672D6C5E02A}"/>
              </a:ext>
            </a:extLst>
          </p:cNvPr>
          <p:cNvSpPr txBox="1"/>
          <p:nvPr/>
        </p:nvSpPr>
        <p:spPr>
          <a:xfrm>
            <a:off x="958644" y="318811"/>
            <a:ext cx="10094026" cy="1296830"/>
          </a:xfrm>
          <a:prstGeom prst="rect">
            <a:avLst/>
          </a:prstGeom>
          <a:noFill/>
        </p:spPr>
        <p:txBody>
          <a:bodyPr wrap="square" rtlCol="0">
            <a:spAutoFit/>
          </a:bodyPr>
          <a:lstStyle/>
          <a:p>
            <a:pPr algn="just">
              <a:lnSpc>
                <a:spcPct val="150000"/>
              </a:lnSpc>
            </a:pPr>
            <a:r>
              <a:rPr lang="vi-VN" sz="2800" b="1" dirty="0">
                <a:solidFill>
                  <a:schemeClr val="accent6">
                    <a:lumMod val="75000"/>
                  </a:schemeClr>
                </a:solidFill>
                <a:latin typeface="+mj-lt"/>
              </a:rPr>
              <a:t>2. </a:t>
            </a:r>
            <a:r>
              <a:rPr lang="vi-VN" sz="2800" dirty="0">
                <a:latin typeface="+mj-lt"/>
              </a:rPr>
              <a:t>Dùng từ </a:t>
            </a:r>
            <a:r>
              <a:rPr lang="vi-VN" sz="2800" i="1" dirty="0">
                <a:latin typeface="+mj-lt"/>
              </a:rPr>
              <a:t>là </a:t>
            </a:r>
            <a:r>
              <a:rPr lang="vi-VN" sz="2800" dirty="0">
                <a:latin typeface="+mj-lt"/>
              </a:rPr>
              <a:t>kết hợp từ ngữ ở cột A với từ ngữ ở cột B để tạo câu giới thiệu.</a:t>
            </a:r>
          </a:p>
        </p:txBody>
      </p:sp>
      <p:cxnSp>
        <p:nvCxnSpPr>
          <p:cNvPr id="6" name="Straight Connector 5">
            <a:extLst>
              <a:ext uri="{FF2B5EF4-FFF2-40B4-BE49-F238E27FC236}">
                <a16:creationId xmlns:a16="http://schemas.microsoft.com/office/drawing/2014/main" id="{3D8772BC-B267-42C9-A772-EE36AB244757}"/>
              </a:ext>
            </a:extLst>
          </p:cNvPr>
          <p:cNvCxnSpPr>
            <a:cxnSpLocks/>
          </p:cNvCxnSpPr>
          <p:nvPr/>
        </p:nvCxnSpPr>
        <p:spPr>
          <a:xfrm>
            <a:off x="5234462" y="3115896"/>
            <a:ext cx="771195" cy="24440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0656C0B-4FD6-494B-9E40-FB24DD8DCB40}"/>
              </a:ext>
            </a:extLst>
          </p:cNvPr>
          <p:cNvCxnSpPr>
            <a:cxnSpLocks/>
          </p:cNvCxnSpPr>
          <p:nvPr/>
        </p:nvCxnSpPr>
        <p:spPr>
          <a:xfrm>
            <a:off x="7243948" y="3619993"/>
            <a:ext cx="771896" cy="283079"/>
          </a:xfrm>
          <a:prstGeom prst="line">
            <a:avLst/>
          </a:prstGeom>
          <a:ln w="57150"/>
        </p:spPr>
        <p:style>
          <a:lnRef idx="1">
            <a:schemeClr val="accent4"/>
          </a:lnRef>
          <a:fillRef idx="0">
            <a:schemeClr val="accent4"/>
          </a:fillRef>
          <a:effectRef idx="0">
            <a:schemeClr val="accent4"/>
          </a:effectRef>
          <a:fontRef idx="minor">
            <a:schemeClr val="tx1"/>
          </a:fontRef>
        </p:style>
      </p:cxnSp>
      <p:sp>
        <p:nvSpPr>
          <p:cNvPr id="9" name="TextBox 8">
            <a:extLst>
              <a:ext uri="{FF2B5EF4-FFF2-40B4-BE49-F238E27FC236}">
                <a16:creationId xmlns:a16="http://schemas.microsoft.com/office/drawing/2014/main" id="{398F75ED-F794-4AAD-9830-BD3184418A59}"/>
              </a:ext>
            </a:extLst>
          </p:cNvPr>
          <p:cNvSpPr txBox="1"/>
          <p:nvPr/>
        </p:nvSpPr>
        <p:spPr>
          <a:xfrm>
            <a:off x="1105353" y="4401421"/>
            <a:ext cx="10094026" cy="657359"/>
          </a:xfrm>
          <a:prstGeom prst="rect">
            <a:avLst/>
          </a:prstGeom>
          <a:noFill/>
        </p:spPr>
        <p:txBody>
          <a:bodyPr wrap="square" rtlCol="0">
            <a:spAutoFit/>
          </a:bodyPr>
          <a:lstStyle/>
          <a:p>
            <a:pPr algn="just">
              <a:lnSpc>
                <a:spcPct val="150000"/>
              </a:lnSpc>
            </a:pPr>
            <a:r>
              <a:rPr lang="vi-VN" sz="2800" dirty="0">
                <a:solidFill>
                  <a:srgbClr val="FF0000"/>
                </a:solidFill>
                <a:latin typeface="+mj-lt"/>
                <a:sym typeface="Wingdings" panose="05000000000000000000" pitchFamily="2" charset="2"/>
              </a:rPr>
              <a:t> </a:t>
            </a:r>
            <a:r>
              <a:rPr lang="vi-VN" sz="2800" dirty="0">
                <a:solidFill>
                  <a:srgbClr val="FF0000"/>
                </a:solidFill>
                <a:latin typeface="+mj-lt"/>
              </a:rPr>
              <a:t>Việt Nam là đất nước tươi đẹp của chúng mình.</a:t>
            </a:r>
          </a:p>
        </p:txBody>
      </p:sp>
      <p:cxnSp>
        <p:nvCxnSpPr>
          <p:cNvPr id="10" name="Straight Connector 9">
            <a:extLst>
              <a:ext uri="{FF2B5EF4-FFF2-40B4-BE49-F238E27FC236}">
                <a16:creationId xmlns:a16="http://schemas.microsoft.com/office/drawing/2014/main" id="{B7B35842-4D06-48C1-BACF-E309F3398110}"/>
              </a:ext>
            </a:extLst>
          </p:cNvPr>
          <p:cNvCxnSpPr>
            <a:cxnSpLocks/>
          </p:cNvCxnSpPr>
          <p:nvPr/>
        </p:nvCxnSpPr>
        <p:spPr>
          <a:xfrm>
            <a:off x="5181601" y="2674856"/>
            <a:ext cx="1104563" cy="622609"/>
          </a:xfrm>
          <a:prstGeom prst="line">
            <a:avLst/>
          </a:prstGeom>
          <a:ln w="57150"/>
        </p:spPr>
        <p:style>
          <a:lnRef idx="1">
            <a:schemeClr val="accent4"/>
          </a:lnRef>
          <a:fillRef idx="0">
            <a:schemeClr val="accent4"/>
          </a:fillRef>
          <a:effectRef idx="0">
            <a:schemeClr val="accent4"/>
          </a:effectRef>
          <a:fontRef idx="minor">
            <a:schemeClr val="tx1"/>
          </a:fontRef>
        </p:style>
      </p:cxnSp>
      <p:cxnSp>
        <p:nvCxnSpPr>
          <p:cNvPr id="12" name="Straight Connector 11">
            <a:extLst>
              <a:ext uri="{FF2B5EF4-FFF2-40B4-BE49-F238E27FC236}">
                <a16:creationId xmlns:a16="http://schemas.microsoft.com/office/drawing/2014/main" id="{793D263F-2EB0-4E75-8A43-4CA4D404027C}"/>
              </a:ext>
            </a:extLst>
          </p:cNvPr>
          <p:cNvCxnSpPr>
            <a:cxnSpLocks/>
          </p:cNvCxnSpPr>
          <p:nvPr/>
        </p:nvCxnSpPr>
        <p:spPr>
          <a:xfrm flipV="1">
            <a:off x="7243948" y="2667000"/>
            <a:ext cx="771896" cy="598857"/>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CFF14B5-8D69-4880-8302-F31EA64AFEB7}"/>
              </a:ext>
            </a:extLst>
          </p:cNvPr>
          <p:cNvSpPr txBox="1"/>
          <p:nvPr/>
        </p:nvSpPr>
        <p:spPr>
          <a:xfrm>
            <a:off x="1104221" y="4899770"/>
            <a:ext cx="10094026" cy="657359"/>
          </a:xfrm>
          <a:prstGeom prst="rect">
            <a:avLst/>
          </a:prstGeom>
          <a:noFill/>
        </p:spPr>
        <p:txBody>
          <a:bodyPr wrap="square" rtlCol="0">
            <a:spAutoFit/>
          </a:bodyPr>
          <a:lstStyle/>
          <a:p>
            <a:pPr algn="just">
              <a:lnSpc>
                <a:spcPct val="150000"/>
              </a:lnSpc>
            </a:pPr>
            <a:r>
              <a:rPr lang="vi-VN" sz="2800" dirty="0">
                <a:solidFill>
                  <a:srgbClr val="FF0000"/>
                </a:solidFill>
                <a:latin typeface="+mj-lt"/>
                <a:sym typeface="Wingdings" panose="05000000000000000000" pitchFamily="2" charset="2"/>
              </a:rPr>
              <a:t> </a:t>
            </a:r>
            <a:r>
              <a:rPr lang="vi-VN" sz="2800" dirty="0">
                <a:solidFill>
                  <a:srgbClr val="FF0000"/>
                </a:solidFill>
                <a:latin typeface="+mj-lt"/>
              </a:rPr>
              <a:t>Thủ đô nước mình là Hà Nội.</a:t>
            </a:r>
          </a:p>
        </p:txBody>
      </p:sp>
      <p:cxnSp>
        <p:nvCxnSpPr>
          <p:cNvPr id="15" name="Straight Connector 14">
            <a:extLst>
              <a:ext uri="{FF2B5EF4-FFF2-40B4-BE49-F238E27FC236}">
                <a16:creationId xmlns:a16="http://schemas.microsoft.com/office/drawing/2014/main" id="{4114C961-F3B8-4043-B8DD-4FEAAFE4511D}"/>
              </a:ext>
            </a:extLst>
          </p:cNvPr>
          <p:cNvCxnSpPr>
            <a:cxnSpLocks/>
          </p:cNvCxnSpPr>
          <p:nvPr/>
        </p:nvCxnSpPr>
        <p:spPr>
          <a:xfrm flipV="1">
            <a:off x="5181601" y="3547111"/>
            <a:ext cx="732311" cy="2988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6AB5A64-3B71-4CF7-BF11-9E835D372E1E}"/>
              </a:ext>
            </a:extLst>
          </p:cNvPr>
          <p:cNvCxnSpPr>
            <a:cxnSpLocks/>
          </p:cNvCxnSpPr>
          <p:nvPr/>
        </p:nvCxnSpPr>
        <p:spPr>
          <a:xfrm flipV="1">
            <a:off x="7467600" y="3115242"/>
            <a:ext cx="802244" cy="31375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AAEFBBC-A7F5-4D37-958E-FC5DB1ECE363}"/>
              </a:ext>
            </a:extLst>
          </p:cNvPr>
          <p:cNvSpPr txBox="1"/>
          <p:nvPr/>
        </p:nvSpPr>
        <p:spPr>
          <a:xfrm>
            <a:off x="1104221" y="5430952"/>
            <a:ext cx="10094026" cy="657359"/>
          </a:xfrm>
          <a:prstGeom prst="rect">
            <a:avLst/>
          </a:prstGeom>
          <a:noFill/>
        </p:spPr>
        <p:txBody>
          <a:bodyPr wrap="square" rtlCol="0">
            <a:spAutoFit/>
          </a:bodyPr>
          <a:lstStyle/>
          <a:p>
            <a:pPr algn="just">
              <a:lnSpc>
                <a:spcPct val="150000"/>
              </a:lnSpc>
            </a:pPr>
            <a:r>
              <a:rPr lang="vi-VN" sz="2800" dirty="0">
                <a:solidFill>
                  <a:srgbClr val="FF0000"/>
                </a:solidFill>
                <a:latin typeface="+mj-lt"/>
                <a:sym typeface="Wingdings" panose="05000000000000000000" pitchFamily="2" charset="2"/>
              </a:rPr>
              <a:t> </a:t>
            </a:r>
            <a:r>
              <a:rPr lang="vi-VN" sz="2800" dirty="0">
                <a:solidFill>
                  <a:srgbClr val="FF0000"/>
                </a:solidFill>
                <a:latin typeface="+mj-lt"/>
              </a:rPr>
              <a:t>Trang phục truyền thống của người Việt là áo dài.</a:t>
            </a:r>
          </a:p>
        </p:txBody>
      </p:sp>
    </p:spTree>
    <p:extLst>
      <p:ext uri="{BB962C8B-B14F-4D97-AF65-F5344CB8AC3E}">
        <p14:creationId xmlns:p14="http://schemas.microsoft.com/office/powerpoint/2010/main" val="255046111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up)">
                                      <p:cBhvr>
                                        <p:cTn id="31" dur="500"/>
                                        <p:tgtEl>
                                          <p:spTgt spid="10"/>
                                        </p:tgtEl>
                                      </p:cBhvr>
                                    </p:animEffect>
                                  </p:childTnLst>
                                </p:cTn>
                              </p:par>
                            </p:childTnLst>
                          </p:cTn>
                        </p:par>
                        <p:par>
                          <p:cTn id="32" fill="hold">
                            <p:stCondLst>
                              <p:cond delay="500"/>
                            </p:stCondLst>
                            <p:childTnLst>
                              <p:par>
                                <p:cTn id="33" presetID="22" presetClass="entr" presetSubtype="4"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down)">
                                      <p:cBhvr>
                                        <p:cTn id="45" dur="500"/>
                                        <p:tgtEl>
                                          <p:spTgt spid="15"/>
                                        </p:tgtEl>
                                      </p:cBhvr>
                                    </p:animEffect>
                                  </p:childTnLst>
                                </p:cTn>
                              </p:par>
                            </p:childTnLst>
                          </p:cTn>
                        </p:par>
                        <p:par>
                          <p:cTn id="46" fill="hold">
                            <p:stCondLst>
                              <p:cond delay="500"/>
                            </p:stCondLst>
                            <p:childTnLst>
                              <p:par>
                                <p:cTn id="47" presetID="22" presetClass="entr" presetSubtype="4"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left)">
                                      <p:cBhvr>
                                        <p:cTn id="5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4"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48161" y="4285397"/>
            <a:ext cx="11818861" cy="2388358"/>
          </a:xfrm>
          <a:prstGeom prst="rect">
            <a:avLst/>
          </a:prstGeom>
        </p:spPr>
      </p:pic>
      <p:pic>
        <p:nvPicPr>
          <p:cNvPr id="3" name="图片 2"/>
          <p:cNvPicPr>
            <a:picLocks noChangeAspect="1"/>
          </p:cNvPicPr>
          <p:nvPr/>
        </p:nvPicPr>
        <p:blipFill>
          <a:blip r:embed="rId4"/>
          <a:stretch>
            <a:fillRect/>
          </a:stretch>
        </p:blipFill>
        <p:spPr>
          <a:xfrm>
            <a:off x="1921101" y="1473958"/>
            <a:ext cx="8272979" cy="2635291"/>
          </a:xfrm>
          <a:prstGeom prst="rect">
            <a:avLst/>
          </a:prstGeom>
        </p:spPr>
      </p:pic>
      <p:pic>
        <p:nvPicPr>
          <p:cNvPr id="4" name="图片 3"/>
          <p:cNvPicPr>
            <a:picLocks noChangeAspect="1"/>
          </p:cNvPicPr>
          <p:nvPr/>
        </p:nvPicPr>
        <p:blipFill>
          <a:blip r:embed="rId5"/>
          <a:stretch>
            <a:fillRect/>
          </a:stretch>
        </p:blipFill>
        <p:spPr>
          <a:xfrm>
            <a:off x="965881" y="395786"/>
            <a:ext cx="9935813" cy="1302800"/>
          </a:xfrm>
          <a:prstGeom prst="rect">
            <a:avLst/>
          </a:prstGeom>
        </p:spPr>
      </p:pic>
      <p:pic>
        <p:nvPicPr>
          <p:cNvPr id="5" name="图片 4"/>
          <p:cNvPicPr>
            <a:picLocks noChangeAspect="1"/>
          </p:cNvPicPr>
          <p:nvPr/>
        </p:nvPicPr>
        <p:blipFill>
          <a:blip r:embed="rId6"/>
          <a:stretch>
            <a:fillRect/>
          </a:stretch>
        </p:blipFill>
        <p:spPr>
          <a:xfrm>
            <a:off x="406321" y="2872861"/>
            <a:ext cx="7195481" cy="3419904"/>
          </a:xfrm>
          <a:prstGeom prst="rect">
            <a:avLst/>
          </a:prstGeom>
        </p:spPr>
      </p:pic>
      <p:sp>
        <p:nvSpPr>
          <p:cNvPr id="12" name="文本框 11"/>
          <p:cNvSpPr txBox="1"/>
          <p:nvPr/>
        </p:nvSpPr>
        <p:spPr>
          <a:xfrm>
            <a:off x="3830046" y="2174765"/>
            <a:ext cx="49602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6000" b="1" i="0" u="none" strike="noStrike" kern="1200" cap="none" spc="0" normalizeH="0" baseline="0" noProof="0" dirty="0">
                <a:ln>
                  <a:noFill/>
                </a:ln>
                <a:solidFill>
                  <a:prstClr val="black"/>
                </a:solidFill>
                <a:effectLst/>
                <a:uLnTx/>
                <a:uFillTx/>
                <a:latin typeface="+mj-lt"/>
                <a:ea typeface="方正静蕾简体" panose="02000000000000000000" pitchFamily="2" charset="-122"/>
                <a:cs typeface="+mn-cs"/>
              </a:rPr>
              <a:t>Tiết 1 + 2: Đọc</a:t>
            </a:r>
            <a:endParaRPr kumimoji="0" lang="zh-CN" altLang="en-US" sz="6000" b="1" i="0" u="none" strike="noStrike" kern="1200" cap="none" spc="0" normalizeH="0" baseline="0" noProof="0" dirty="0">
              <a:ln>
                <a:noFill/>
              </a:ln>
              <a:solidFill>
                <a:prstClr val="black"/>
              </a:solidFill>
              <a:effectLst/>
              <a:uLnTx/>
              <a:uFillTx/>
              <a:latin typeface="+mj-lt"/>
              <a:ea typeface="方正静蕾简体" panose="02000000000000000000" pitchFamily="2" charset="-122"/>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 name="Cloud 6">
            <a:extLst>
              <a:ext uri="{FF2B5EF4-FFF2-40B4-BE49-F238E27FC236}">
                <a16:creationId xmlns:a16="http://schemas.microsoft.com/office/drawing/2014/main" id="{7E09FF16-6762-41B5-A1BC-96F4C520F102}"/>
              </a:ext>
            </a:extLst>
          </p:cNvPr>
          <p:cNvSpPr/>
          <p:nvPr/>
        </p:nvSpPr>
        <p:spPr>
          <a:xfrm>
            <a:off x="1194836" y="293624"/>
            <a:ext cx="2852335" cy="700229"/>
          </a:xfrm>
          <a:prstGeom prst="cloud">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3DB0D57-E4C1-4E80-8664-1A0205E2CF88}"/>
              </a:ext>
            </a:extLst>
          </p:cNvPr>
          <p:cNvSpPr txBox="1"/>
          <p:nvPr/>
        </p:nvSpPr>
        <p:spPr>
          <a:xfrm>
            <a:off x="1099005" y="959637"/>
            <a:ext cx="10648389" cy="2492990"/>
          </a:xfrm>
          <a:prstGeom prst="rect">
            <a:avLst/>
          </a:prstGeom>
          <a:noFill/>
        </p:spPr>
        <p:txBody>
          <a:bodyPr wrap="square" rtlCol="0">
            <a:spAutoFit/>
          </a:bodyPr>
          <a:lstStyle/>
          <a:p>
            <a:pPr indent="228594" algn="just"/>
            <a:r>
              <a:rPr lang="vi-VN" sz="2600" dirty="0">
                <a:latin typeface="+mj-lt"/>
              </a:rPr>
              <a:t>Việt Nam là đất nước tươi đẹp của chúng mình. Thủ đô nước mình là Hà Nội. Lá cờ Tổ quốc hình chữ nhật, nền đỏ, ở giữa có ngôi sao vàng năm cánh.</a:t>
            </a:r>
          </a:p>
          <a:p>
            <a:pPr indent="228594" algn="just"/>
            <a:r>
              <a:rPr lang="vi-VN" sz="2600" dirty="0">
                <a:latin typeface="+mj-lt"/>
              </a:rPr>
              <a:t>Việt Nam có những vị anh hùng có công lớn với đất nước như Hai Bà Trưng, Bà Triệu, Trần Hưng Đạo, Quang Trung, Hồ Chí Minh,... Những con người ấy đã làm rạng danh lịch sử nước nhà.</a:t>
            </a:r>
          </a:p>
        </p:txBody>
      </p:sp>
      <p:grpSp>
        <p:nvGrpSpPr>
          <p:cNvPr id="3" name="Group 2">
            <a:extLst>
              <a:ext uri="{FF2B5EF4-FFF2-40B4-BE49-F238E27FC236}">
                <a16:creationId xmlns:a16="http://schemas.microsoft.com/office/drawing/2014/main" id="{9D0F22DC-6D72-483F-8FD5-D3D31A098AA8}"/>
              </a:ext>
            </a:extLst>
          </p:cNvPr>
          <p:cNvGrpSpPr/>
          <p:nvPr/>
        </p:nvGrpSpPr>
        <p:grpSpPr>
          <a:xfrm>
            <a:off x="395075" y="245111"/>
            <a:ext cx="3070854" cy="804294"/>
            <a:chOff x="527970" y="-94305"/>
            <a:chExt cx="2303141" cy="603220"/>
          </a:xfrm>
        </p:grpSpPr>
        <p:sp>
          <p:nvSpPr>
            <p:cNvPr id="4" name="TextBox 3">
              <a:extLst>
                <a:ext uri="{FF2B5EF4-FFF2-40B4-BE49-F238E27FC236}">
                  <a16:creationId xmlns:a16="http://schemas.microsoft.com/office/drawing/2014/main" id="{4FCF2103-78A6-4FBE-95ED-601E4DFDD877}"/>
                </a:ext>
              </a:extLst>
            </p:cNvPr>
            <p:cNvSpPr txBox="1"/>
            <p:nvPr/>
          </p:nvSpPr>
          <p:spPr>
            <a:xfrm>
              <a:off x="1263143" y="-94305"/>
              <a:ext cx="1567968" cy="487875"/>
            </a:xfrm>
            <a:prstGeom prst="rect">
              <a:avLst/>
            </a:prstGeom>
            <a:noFill/>
          </p:spPr>
          <p:txBody>
            <a:bodyPr wrap="square" rtlCol="0">
              <a:spAutoFit/>
            </a:bodyPr>
            <a:lstStyle/>
            <a:p>
              <a:pPr algn="ctr">
                <a:lnSpc>
                  <a:spcPct val="150000"/>
                </a:lnSpc>
              </a:pPr>
              <a:r>
                <a:rPr lang="vi-VN" sz="2800" b="1" dirty="0">
                  <a:solidFill>
                    <a:schemeClr val="bg1"/>
                  </a:solidFill>
                  <a:latin typeface="+mj-lt"/>
                </a:rPr>
                <a:t>ĐỌC</a:t>
              </a:r>
              <a:r>
                <a:rPr lang="en-US" sz="2800" b="1" dirty="0">
                  <a:solidFill>
                    <a:schemeClr val="bg1"/>
                  </a:solidFill>
                  <a:latin typeface="+mj-lt"/>
                </a:rPr>
                <a:t> MẪU</a:t>
              </a:r>
            </a:p>
          </p:txBody>
        </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527970" y="-16256"/>
              <a:ext cx="582308" cy="525171"/>
            </a:xfrm>
            <a:prstGeom prst="roundRect">
              <a:avLst>
                <a:gd name="adj" fmla="val 30333"/>
              </a:avLst>
            </a:prstGeom>
          </p:spPr>
        </p:pic>
      </p:grpSp>
      <p:sp>
        <p:nvSpPr>
          <p:cNvPr id="6" name="TextBox 5">
            <a:extLst>
              <a:ext uri="{FF2B5EF4-FFF2-40B4-BE49-F238E27FC236}">
                <a16:creationId xmlns:a16="http://schemas.microsoft.com/office/drawing/2014/main" id="{9DC896DB-F00F-4B35-AA0E-25BACE8F3BB7}"/>
              </a:ext>
            </a:extLst>
          </p:cNvPr>
          <p:cNvSpPr txBox="1"/>
          <p:nvPr/>
        </p:nvSpPr>
        <p:spPr>
          <a:xfrm>
            <a:off x="4273217" y="439628"/>
            <a:ext cx="4151107" cy="650499"/>
          </a:xfrm>
          <a:prstGeom prst="rect">
            <a:avLst/>
          </a:prstGeom>
          <a:noFill/>
        </p:spPr>
        <p:txBody>
          <a:bodyPr wrap="square" rtlCol="0">
            <a:spAutoFit/>
          </a:bodyPr>
          <a:lstStyle/>
          <a:p>
            <a:pPr algn="ctr">
              <a:lnSpc>
                <a:spcPct val="150000"/>
              </a:lnSpc>
            </a:pPr>
            <a:r>
              <a:rPr lang="vi-VN" sz="2800" b="1" dirty="0">
                <a:solidFill>
                  <a:srgbClr val="FF0000"/>
                </a:solidFill>
                <a:latin typeface="+mj-lt"/>
              </a:rPr>
              <a:t>ĐẤT NƯỚC CHÚNG MÌNH</a:t>
            </a:r>
            <a:endParaRPr lang="en-US" sz="2800" b="1" dirty="0">
              <a:solidFill>
                <a:srgbClr val="FF0000"/>
              </a:solidFill>
              <a:latin typeface="+mj-lt"/>
            </a:endParaRPr>
          </a:p>
        </p:txBody>
      </p:sp>
      <p:sp>
        <p:nvSpPr>
          <p:cNvPr id="15" name="TextBox 14">
            <a:extLst>
              <a:ext uri="{FF2B5EF4-FFF2-40B4-BE49-F238E27FC236}">
                <a16:creationId xmlns:a16="http://schemas.microsoft.com/office/drawing/2014/main" id="{28530BC7-951C-41EE-892D-67BDEB236BAA}"/>
              </a:ext>
            </a:extLst>
          </p:cNvPr>
          <p:cNvSpPr txBox="1"/>
          <p:nvPr/>
        </p:nvSpPr>
        <p:spPr>
          <a:xfrm>
            <a:off x="3687379" y="3348522"/>
            <a:ext cx="7539003" cy="1692771"/>
          </a:xfrm>
          <a:prstGeom prst="rect">
            <a:avLst/>
          </a:prstGeom>
          <a:noFill/>
        </p:spPr>
        <p:txBody>
          <a:bodyPr wrap="square" rtlCol="0">
            <a:spAutoFit/>
          </a:bodyPr>
          <a:lstStyle/>
          <a:p>
            <a:pPr indent="228594" algn="just"/>
            <a:r>
              <a:rPr lang="vi-VN" sz="2600" dirty="0">
                <a:latin typeface="+mj-lt"/>
              </a:rPr>
              <a:t>Đất nước mình có ba miền Bắc, Trung, Nam với khí hậu khác nhau. Miền Bắc và miền Trung một năm có bốn mùa: xuân, hạ, thu, đông. Miền Nam có hai mùa: mùa mưa và mùa khô.</a:t>
            </a:r>
          </a:p>
        </p:txBody>
      </p:sp>
      <p:sp>
        <p:nvSpPr>
          <p:cNvPr id="16" name="TextBox 15">
            <a:extLst>
              <a:ext uri="{FF2B5EF4-FFF2-40B4-BE49-F238E27FC236}">
                <a16:creationId xmlns:a16="http://schemas.microsoft.com/office/drawing/2014/main" id="{08BFB91A-685F-44FB-AD48-BF57E4B0D61A}"/>
              </a:ext>
            </a:extLst>
          </p:cNvPr>
          <p:cNvSpPr txBox="1"/>
          <p:nvPr/>
        </p:nvSpPr>
        <p:spPr>
          <a:xfrm>
            <a:off x="3687379" y="4959468"/>
            <a:ext cx="6145618" cy="1692771"/>
          </a:xfrm>
          <a:prstGeom prst="rect">
            <a:avLst/>
          </a:prstGeom>
          <a:noFill/>
        </p:spPr>
        <p:txBody>
          <a:bodyPr wrap="square" rtlCol="0">
            <a:spAutoFit/>
          </a:bodyPr>
          <a:lstStyle/>
          <a:p>
            <a:pPr indent="228594" algn="just"/>
            <a:r>
              <a:rPr lang="vi-VN" sz="2600" dirty="0">
                <a:latin typeface="+mj-lt"/>
              </a:rPr>
              <a:t>Trang phục truyền thống của người Việt Nam là áo dài. Áo dài thường được mặc trong dịp Tết hay lễ hội.</a:t>
            </a:r>
          </a:p>
          <a:p>
            <a:pPr indent="228594" algn="r"/>
            <a:r>
              <a:rPr lang="vi-VN" sz="2600" dirty="0">
                <a:latin typeface="+mj-lt"/>
              </a:rPr>
              <a:t>(Trung Sơn)</a:t>
            </a:r>
          </a:p>
        </p:txBody>
      </p:sp>
      <p:pic>
        <p:nvPicPr>
          <p:cNvPr id="9" name="Picture 8">
            <a:extLst>
              <a:ext uri="{FF2B5EF4-FFF2-40B4-BE49-F238E27FC236}">
                <a16:creationId xmlns:a16="http://schemas.microsoft.com/office/drawing/2014/main" id="{7BF63209-3F36-4FD6-983B-3C3390FD4D4D}"/>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9832997" y="4416988"/>
            <a:ext cx="2171700" cy="2328480"/>
          </a:xfrm>
          <a:prstGeom prst="rect">
            <a:avLst/>
          </a:prstGeom>
        </p:spPr>
      </p:pic>
      <p:pic>
        <p:nvPicPr>
          <p:cNvPr id="11" name="Picture 10">
            <a:extLst>
              <a:ext uri="{FF2B5EF4-FFF2-40B4-BE49-F238E27FC236}">
                <a16:creationId xmlns:a16="http://schemas.microsoft.com/office/drawing/2014/main" id="{FFB86EE2-0AF3-4295-8DA2-72FD5FFE9C0B}"/>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310962" y="3348522"/>
            <a:ext cx="3500077" cy="3416076"/>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9765569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3"/>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1964711" y="822246"/>
            <a:ext cx="9152379" cy="5787037"/>
          </a:xfrm>
          <a:prstGeom prst="rect">
            <a:avLst/>
          </a:prstGeom>
        </p:spPr>
      </p:pic>
      <p:pic>
        <p:nvPicPr>
          <p:cNvPr id="12" name="PA_图片 11"/>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86427" y="-49730"/>
            <a:ext cx="2969769" cy="2264251"/>
          </a:xfrm>
          <a:prstGeom prst="rect">
            <a:avLst/>
          </a:prstGeom>
        </p:spPr>
      </p:pic>
      <p:sp>
        <p:nvSpPr>
          <p:cNvPr id="37" name="TextBox 36">
            <a:extLst>
              <a:ext uri="{FF2B5EF4-FFF2-40B4-BE49-F238E27FC236}">
                <a16:creationId xmlns:a16="http://schemas.microsoft.com/office/drawing/2014/main" id="{75839A60-CAB4-4ADB-AE90-196F17DFFAA0}"/>
              </a:ext>
            </a:extLst>
          </p:cNvPr>
          <p:cNvSpPr txBox="1"/>
          <p:nvPr/>
        </p:nvSpPr>
        <p:spPr>
          <a:xfrm>
            <a:off x="2809098" y="1977048"/>
            <a:ext cx="7037765" cy="88966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000" b="1" i="0" u="none" strike="noStrike" kern="1200" cap="none" spc="0" normalizeH="0" baseline="0" noProof="0" dirty="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en-US" sz="4000" b="1" i="0" u="none" strike="noStrike" kern="1200" cap="none" spc="0" normalizeH="0" baseline="0" noProof="0" dirty="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D38077FA-3FE3-4EB1-97D7-6BCE13B1A00D}"/>
              </a:ext>
            </a:extLst>
          </p:cNvPr>
          <p:cNvSpPr txBox="1"/>
          <p:nvPr/>
        </p:nvSpPr>
        <p:spPr>
          <a:xfrm>
            <a:off x="2583342" y="2871602"/>
            <a:ext cx="3401674" cy="889667"/>
          </a:xfrm>
          <a:prstGeom prst="rect">
            <a:avLst/>
          </a:prstGeom>
          <a:noFill/>
        </p:spPr>
        <p:txBody>
          <a:bodyPr wrap="square" rtlCol="0">
            <a:spAutoFit/>
          </a:bodyPr>
          <a:lstStyle/>
          <a:p>
            <a:pPr marL="457200" marR="0" lvl="0" indent="-457200" algn="ctr"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Hai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sz="40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Trưng</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a:extLst>
              <a:ext uri="{FF2B5EF4-FFF2-40B4-BE49-F238E27FC236}">
                <a16:creationId xmlns:a16="http://schemas.microsoft.com/office/drawing/2014/main" id="{7EED5FCC-7CE0-40CB-B7D4-6F389AE25113}"/>
              </a:ext>
            </a:extLst>
          </p:cNvPr>
          <p:cNvSpPr txBox="1"/>
          <p:nvPr/>
        </p:nvSpPr>
        <p:spPr>
          <a:xfrm>
            <a:off x="2583342" y="3761269"/>
            <a:ext cx="2870574" cy="889667"/>
          </a:xfrm>
          <a:prstGeom prst="rect">
            <a:avLst/>
          </a:prstGeom>
          <a:noFill/>
        </p:spPr>
        <p:txBody>
          <a:bodyPr wrap="square" rtlCol="0">
            <a:spAutoFit/>
          </a:bodyPr>
          <a:lstStyle/>
          <a:p>
            <a:pPr marL="457200" marR="0" lvl="0" indent="-457200" algn="ctr"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sz="40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Triệu</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a:extLst>
              <a:ext uri="{FF2B5EF4-FFF2-40B4-BE49-F238E27FC236}">
                <a16:creationId xmlns:a16="http://schemas.microsoft.com/office/drawing/2014/main" id="{F18CE1B3-8853-4CDE-8123-C5D4E6F69337}"/>
              </a:ext>
            </a:extLst>
          </p:cNvPr>
          <p:cNvSpPr txBox="1"/>
          <p:nvPr/>
        </p:nvSpPr>
        <p:spPr>
          <a:xfrm>
            <a:off x="2809098" y="4817712"/>
            <a:ext cx="3920176" cy="889667"/>
          </a:xfrm>
          <a:prstGeom prst="rect">
            <a:avLst/>
          </a:prstGeom>
          <a:noFill/>
        </p:spPr>
        <p:txBody>
          <a:bodyPr wrap="square" rtlCol="0">
            <a:spAutoFit/>
          </a:bodyPr>
          <a:lstStyle/>
          <a:p>
            <a:pPr marL="457200" marR="0" lvl="0" indent="-457200" algn="ctr"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Trần</a:t>
            </a:r>
            <a:r>
              <a:rPr kumimoji="0" lang="en-US" sz="40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Hưng</a:t>
            </a:r>
            <a:r>
              <a:rPr kumimoji="0" lang="en-US" sz="40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Đạo</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id="{3EA057C2-CE31-4218-98B0-7AE2D6D826FF}"/>
              </a:ext>
            </a:extLst>
          </p:cNvPr>
          <p:cNvSpPr txBox="1"/>
          <p:nvPr/>
        </p:nvSpPr>
        <p:spPr>
          <a:xfrm>
            <a:off x="6540900" y="3047224"/>
            <a:ext cx="3920176" cy="889667"/>
          </a:xfrm>
          <a:prstGeom prst="rect">
            <a:avLst/>
          </a:prstGeom>
          <a:noFill/>
        </p:spPr>
        <p:txBody>
          <a:bodyPr wrap="square" rtlCol="0">
            <a:spAutoFit/>
          </a:bodyPr>
          <a:lstStyle/>
          <a:p>
            <a:pPr marL="457200" marR="0" lvl="0" indent="-457200" algn="ctr"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Quang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Trung</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8">
            <a:extLst>
              <a:ext uri="{FF2B5EF4-FFF2-40B4-BE49-F238E27FC236}">
                <a16:creationId xmlns:a16="http://schemas.microsoft.com/office/drawing/2014/main" id="{58104213-E3EC-4606-A7BE-CB017E1F23A9}"/>
              </a:ext>
            </a:extLst>
          </p:cNvPr>
          <p:cNvSpPr txBox="1"/>
          <p:nvPr/>
        </p:nvSpPr>
        <p:spPr>
          <a:xfrm>
            <a:off x="6590965" y="3761269"/>
            <a:ext cx="3920176" cy="889667"/>
          </a:xfrm>
          <a:prstGeom prst="rect">
            <a:avLst/>
          </a:prstGeom>
          <a:noFill/>
        </p:spPr>
        <p:txBody>
          <a:bodyPr wrap="square" rtlCol="0">
            <a:spAutoFit/>
          </a:bodyPr>
          <a:lstStyle/>
          <a:p>
            <a:pPr marL="457200" marR="0" lvl="0" indent="-457200" algn="ctr"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Hồ</a:t>
            </a:r>
            <a:r>
              <a:rPr kumimoji="0" lang="en-US" sz="40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Chí</a:t>
            </a:r>
            <a:r>
              <a:rPr kumimoji="0" lang="en-US" sz="40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minh</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id="{44901F8C-CA4C-4AAE-905A-6C5771238A76}"/>
              </a:ext>
            </a:extLst>
          </p:cNvPr>
          <p:cNvSpPr txBox="1"/>
          <p:nvPr/>
        </p:nvSpPr>
        <p:spPr>
          <a:xfrm>
            <a:off x="6641030" y="4740442"/>
            <a:ext cx="3920176" cy="889667"/>
          </a:xfrm>
          <a:prstGeom prst="rect">
            <a:avLst/>
          </a:prstGeom>
          <a:noFill/>
        </p:spPr>
        <p:txBody>
          <a:bodyPr wrap="square" rtlCol="0">
            <a:spAutoFit/>
          </a:bodyPr>
          <a:lstStyle/>
          <a:p>
            <a:pPr marL="457200" marR="0" lvl="0" indent="-457200" algn="ctr"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rạng</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danh</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47928338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outVertical)">
                                      <p:cBhvr>
                                        <p:cTn id="7" dur="500"/>
                                        <p:tgtEl>
                                          <p:spTgt spid="37"/>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out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 calcmode="lin" valueType="num">
                                      <p:cBhvr>
                                        <p:cTn id="15"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14">
                                            <p:txEl>
                                              <p:pRg st="0" end="0"/>
                                            </p:txEl>
                                          </p:spTgt>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out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anim calcmode="lin" valueType="num">
                                      <p:cBhvr>
                                        <p:cTn id="25"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15">
                                            <p:txEl>
                                              <p:pRg st="0" end="0"/>
                                            </p:txEl>
                                          </p:spTgt>
                                        </p:tgtEl>
                                      </p:cBhvr>
                                    </p:animEffect>
                                  </p:childTnLst>
                                </p:cTn>
                              </p:par>
                              <p:par>
                                <p:cTn id="28" presetID="16" presetClass="entr" presetSubtype="37"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outVertic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 calcmode="lin" valueType="num">
                                      <p:cBhvr>
                                        <p:cTn id="35"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7">
                                            <p:txEl>
                                              <p:pRg st="0" end="0"/>
                                            </p:txEl>
                                          </p:spTgt>
                                        </p:tgtEl>
                                      </p:cBhvr>
                                    </p:animEffect>
                                  </p:childTnLst>
                                </p:cTn>
                              </p:par>
                              <p:par>
                                <p:cTn id="38" presetID="16" presetClass="entr" presetSubtype="37"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arn(outVertical)">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8">
                                            <p:txEl>
                                              <p:pRg st="0" end="0"/>
                                            </p:txEl>
                                          </p:spTgt>
                                        </p:tgtEl>
                                        <p:attrNameLst>
                                          <p:attrName>style.visibility</p:attrName>
                                        </p:attrNameLst>
                                      </p:cBhvr>
                                      <p:to>
                                        <p:strVal val="visible"/>
                                      </p:to>
                                    </p:set>
                                    <p:anim calcmode="lin" valueType="num">
                                      <p:cBhvr>
                                        <p:cTn id="4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46"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47" dur="500"/>
                                        <p:tgtEl>
                                          <p:spTgt spid="8">
                                            <p:txEl>
                                              <p:pRg st="0" end="0"/>
                                            </p:txEl>
                                          </p:spTgt>
                                        </p:tgtEl>
                                      </p:cBhvr>
                                    </p:animEffect>
                                  </p:childTnLst>
                                </p:cTn>
                              </p:par>
                              <p:par>
                                <p:cTn id="48" presetID="16" presetClass="entr" presetSubtype="37"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barn(outVertical)">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9">
                                            <p:txEl>
                                              <p:pRg st="0" end="0"/>
                                            </p:txEl>
                                          </p:spTgt>
                                        </p:tgtEl>
                                        <p:attrNameLst>
                                          <p:attrName>style.visibility</p:attrName>
                                        </p:attrNameLst>
                                      </p:cBhvr>
                                      <p:to>
                                        <p:strVal val="visible"/>
                                      </p:to>
                                    </p:set>
                                    <p:anim calcmode="lin" valueType="num">
                                      <p:cBhvr>
                                        <p:cTn id="55"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56"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57" dur="500"/>
                                        <p:tgtEl>
                                          <p:spTgt spid="9">
                                            <p:txEl>
                                              <p:pRg st="0" end="0"/>
                                            </p:txEl>
                                          </p:spTgt>
                                        </p:tgtEl>
                                      </p:cBhvr>
                                    </p:animEffect>
                                  </p:childTnLst>
                                </p:cTn>
                              </p:par>
                              <p:par>
                                <p:cTn id="58" presetID="16" presetClass="entr" presetSubtype="37" fill="hold" grpId="0"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barn(outVertical)">
                                      <p:cBhvr>
                                        <p:cTn id="60" dur="500"/>
                                        <p:tgtEl>
                                          <p:spTgt spid="10"/>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10">
                                            <p:txEl>
                                              <p:pRg st="0" end="0"/>
                                            </p:txEl>
                                          </p:spTgt>
                                        </p:tgtEl>
                                        <p:attrNameLst>
                                          <p:attrName>style.visibility</p:attrName>
                                        </p:attrNameLst>
                                      </p:cBhvr>
                                      <p:to>
                                        <p:strVal val="visible"/>
                                      </p:to>
                                    </p:set>
                                    <p:anim calcmode="lin" valueType="num">
                                      <p:cBhvr>
                                        <p:cTn id="65"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66"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6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4" grpId="0"/>
      <p:bldP spid="15" grpId="0"/>
      <p:bldP spid="7"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B94C9B-5CD1-40B8-98B3-5E560F377FA0}"/>
              </a:ext>
            </a:extLst>
          </p:cNvPr>
          <p:cNvSpPr txBox="1"/>
          <p:nvPr/>
        </p:nvSpPr>
        <p:spPr>
          <a:xfrm>
            <a:off x="3148137" y="613991"/>
            <a:ext cx="1084780" cy="650499"/>
          </a:xfrm>
          <a:prstGeom prst="rect">
            <a:avLst/>
          </a:prstGeom>
          <a:noFill/>
        </p:spPr>
        <p:txBody>
          <a:bodyPr wrap="square" rtlCol="0">
            <a:spAutoFit/>
          </a:bodyPr>
          <a:lstStyle/>
          <a:p>
            <a:pPr algn="ctr">
              <a:lnSpc>
                <a:spcPct val="150000"/>
              </a:lnSpc>
            </a:pPr>
            <a:r>
              <a:rPr lang="vi-VN" sz="2800" b="1" dirty="0">
                <a:solidFill>
                  <a:srgbClr val="17479D"/>
                </a:solidFill>
                <a:latin typeface="+mj-lt"/>
              </a:rPr>
              <a:t>ĐỌC</a:t>
            </a:r>
            <a:endParaRPr lang="en-US" sz="2800" b="1" dirty="0">
              <a:solidFill>
                <a:srgbClr val="17479D"/>
              </a:solidFill>
              <a:latin typeface="+mj-lt"/>
            </a:endParaRPr>
          </a:p>
        </p:txBody>
      </p:sp>
      <p:pic>
        <p:nvPicPr>
          <p:cNvPr id="3" name="Picture 2">
            <a:extLst>
              <a:ext uri="{FF2B5EF4-FFF2-40B4-BE49-F238E27FC236}">
                <a16:creationId xmlns:a16="http://schemas.microsoft.com/office/drawing/2014/main" id="{84BE0965-961B-40D9-94DB-055E158C79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2371725" y="654051"/>
            <a:ext cx="776411" cy="700229"/>
          </a:xfrm>
          <a:prstGeom prst="rect">
            <a:avLst/>
          </a:prstGeom>
        </p:spPr>
      </p:pic>
      <p:sp>
        <p:nvSpPr>
          <p:cNvPr id="4" name="TextBox 3">
            <a:extLst>
              <a:ext uri="{FF2B5EF4-FFF2-40B4-BE49-F238E27FC236}">
                <a16:creationId xmlns:a16="http://schemas.microsoft.com/office/drawing/2014/main" id="{379D234F-530A-44B0-8C0B-D7E30AC1FB5D}"/>
              </a:ext>
            </a:extLst>
          </p:cNvPr>
          <p:cNvSpPr txBox="1"/>
          <p:nvPr/>
        </p:nvSpPr>
        <p:spPr>
          <a:xfrm>
            <a:off x="2518782" y="959005"/>
            <a:ext cx="7154436" cy="889667"/>
          </a:xfrm>
          <a:prstGeom prst="rect">
            <a:avLst/>
          </a:prstGeom>
          <a:noFill/>
        </p:spPr>
        <p:txBody>
          <a:bodyPr wrap="square" rtlCol="0">
            <a:spAutoFit/>
          </a:bodyPr>
          <a:lstStyle/>
          <a:p>
            <a:pPr algn="ctr">
              <a:lnSpc>
                <a:spcPct val="150000"/>
              </a:lnSpc>
            </a:pPr>
            <a:r>
              <a:rPr lang="en-US" sz="4000" b="1" dirty="0" err="1">
                <a:solidFill>
                  <a:srgbClr val="FF0000"/>
                </a:solidFill>
                <a:latin typeface="+mj-lt"/>
              </a:rPr>
              <a:t>Giải</a:t>
            </a:r>
            <a:r>
              <a:rPr lang="en-US" sz="4000" b="1" dirty="0">
                <a:solidFill>
                  <a:srgbClr val="FF0000"/>
                </a:solidFill>
                <a:latin typeface="+mj-lt"/>
              </a:rPr>
              <a:t> </a:t>
            </a:r>
            <a:r>
              <a:rPr lang="en-US" sz="4000" b="1" dirty="0" err="1">
                <a:solidFill>
                  <a:srgbClr val="FF0000"/>
                </a:solidFill>
                <a:latin typeface="+mj-lt"/>
              </a:rPr>
              <a:t>nghĩa</a:t>
            </a:r>
            <a:r>
              <a:rPr lang="en-US" sz="4000" b="1" dirty="0">
                <a:solidFill>
                  <a:srgbClr val="FF0000"/>
                </a:solidFill>
                <a:latin typeface="+mj-lt"/>
              </a:rPr>
              <a:t> </a:t>
            </a:r>
            <a:r>
              <a:rPr lang="en-US" sz="4000" b="1" dirty="0" err="1">
                <a:solidFill>
                  <a:srgbClr val="FF0000"/>
                </a:solidFill>
                <a:latin typeface="+mj-lt"/>
              </a:rPr>
              <a:t>từ</a:t>
            </a:r>
            <a:endParaRPr lang="en-US" sz="4000" b="1" dirty="0">
              <a:solidFill>
                <a:srgbClr val="FF0000"/>
              </a:solidFill>
              <a:latin typeface="+mj-lt"/>
            </a:endParaRPr>
          </a:p>
        </p:txBody>
      </p:sp>
      <p:sp>
        <p:nvSpPr>
          <p:cNvPr id="5" name="Rectangle 4">
            <a:extLst>
              <a:ext uri="{FF2B5EF4-FFF2-40B4-BE49-F238E27FC236}">
                <a16:creationId xmlns:a16="http://schemas.microsoft.com/office/drawing/2014/main" id="{B74CAE37-C031-447C-A0D4-4B3695F007FD}"/>
              </a:ext>
            </a:extLst>
          </p:cNvPr>
          <p:cNvSpPr/>
          <p:nvPr/>
        </p:nvSpPr>
        <p:spPr>
          <a:xfrm>
            <a:off x="2137632" y="1688283"/>
            <a:ext cx="7995683" cy="650499"/>
          </a:xfrm>
          <a:prstGeom prst="rect">
            <a:avLst/>
          </a:prstGeom>
        </p:spPr>
        <p:txBody>
          <a:bodyPr wrap="square">
            <a:spAutoFit/>
          </a:bodyPr>
          <a:lstStyle/>
          <a:p>
            <a:pPr algn="just">
              <a:lnSpc>
                <a:spcPct val="150000"/>
              </a:lnSpc>
            </a:pPr>
            <a:r>
              <a:rPr lang="vi-VN" sz="2800" dirty="0">
                <a:latin typeface="+mj-lt"/>
              </a:rPr>
              <a:t>     Khí hậu</a:t>
            </a:r>
          </a:p>
        </p:txBody>
      </p:sp>
      <p:sp>
        <p:nvSpPr>
          <p:cNvPr id="6" name="Oval 5">
            <a:extLst>
              <a:ext uri="{FF2B5EF4-FFF2-40B4-BE49-F238E27FC236}">
                <a16:creationId xmlns:a16="http://schemas.microsoft.com/office/drawing/2014/main" id="{05260A31-877E-46DB-BCEB-DF51C579FAA0}"/>
              </a:ext>
            </a:extLst>
          </p:cNvPr>
          <p:cNvSpPr/>
          <p:nvPr/>
        </p:nvSpPr>
        <p:spPr>
          <a:xfrm>
            <a:off x="2258140" y="1871521"/>
            <a:ext cx="311888" cy="311888"/>
          </a:xfrm>
          <a:prstGeom prst="ellipse">
            <a:avLst/>
          </a:prstGeom>
          <a:solidFill>
            <a:srgbClr val="FC7D77"/>
          </a:solidFill>
          <a:ln>
            <a:solidFill>
              <a:srgbClr val="FC7D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latin typeface="+mj-lt"/>
            </a:endParaRPr>
          </a:p>
        </p:txBody>
      </p:sp>
      <p:sp>
        <p:nvSpPr>
          <p:cNvPr id="11" name="TextBox 10">
            <a:extLst>
              <a:ext uri="{FF2B5EF4-FFF2-40B4-BE49-F238E27FC236}">
                <a16:creationId xmlns:a16="http://schemas.microsoft.com/office/drawing/2014/main" id="{21F1432A-BE85-4E86-9EFF-105953948C84}"/>
              </a:ext>
            </a:extLst>
          </p:cNvPr>
          <p:cNvSpPr txBox="1"/>
          <p:nvPr/>
        </p:nvSpPr>
        <p:spPr>
          <a:xfrm>
            <a:off x="3690525" y="1688284"/>
            <a:ext cx="6621792" cy="1296830"/>
          </a:xfrm>
          <a:prstGeom prst="rect">
            <a:avLst/>
          </a:prstGeom>
          <a:noFill/>
        </p:spPr>
        <p:txBody>
          <a:bodyPr wrap="square" rtlCol="0">
            <a:spAutoFit/>
          </a:bodyPr>
          <a:lstStyle/>
          <a:p>
            <a:pPr>
              <a:lnSpc>
                <a:spcPct val="150000"/>
              </a:lnSpc>
            </a:pPr>
            <a:r>
              <a:rPr lang="vi-VN" sz="2800" dirty="0">
                <a:solidFill>
                  <a:schemeClr val="accent6">
                    <a:lumMod val="50000"/>
                  </a:schemeClr>
                </a:solidFill>
                <a:latin typeface="+mj-lt"/>
              </a:rPr>
              <a:t>: các đặc điểm về nắng, mưa, nhiệt độ,... được lặp lại hàng năm của một vùng.</a:t>
            </a:r>
            <a:endParaRPr lang="en-US" sz="2800" dirty="0">
              <a:solidFill>
                <a:schemeClr val="accent6">
                  <a:lumMod val="50000"/>
                </a:schemeClr>
              </a:solidFill>
              <a:latin typeface="+mj-lt"/>
            </a:endParaRPr>
          </a:p>
        </p:txBody>
      </p:sp>
      <p:grpSp>
        <p:nvGrpSpPr>
          <p:cNvPr id="7" name="Group 6">
            <a:extLst>
              <a:ext uri="{FF2B5EF4-FFF2-40B4-BE49-F238E27FC236}">
                <a16:creationId xmlns:a16="http://schemas.microsoft.com/office/drawing/2014/main" id="{6F33C6A8-86AA-4700-B2C2-5F18B5C11524}"/>
              </a:ext>
            </a:extLst>
          </p:cNvPr>
          <p:cNvGrpSpPr/>
          <p:nvPr/>
        </p:nvGrpSpPr>
        <p:grpSpPr>
          <a:xfrm>
            <a:off x="2940438" y="3429000"/>
            <a:ext cx="8121965" cy="2966121"/>
            <a:chOff x="271226" y="2217234"/>
            <a:chExt cx="6091474" cy="2224591"/>
          </a:xfrm>
        </p:grpSpPr>
        <p:pic>
          <p:nvPicPr>
            <p:cNvPr id="1026" name="Picture 2" descr="Cartoon Weather Set - Seasons Nature">
              <a:extLst>
                <a:ext uri="{FF2B5EF4-FFF2-40B4-BE49-F238E27FC236}">
                  <a16:creationId xmlns:a16="http://schemas.microsoft.com/office/drawing/2014/main" id="{5E0E9ED5-B541-4CB9-AFA1-E486B4ACA61A}"/>
                </a:ext>
              </a:extLst>
            </p:cNvPr>
            <p:cNvPicPr>
              <a:picLocks noChangeAspect="1" noChangeArrowheads="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 uri="{28A0092B-C50C-407E-A947-70E740481C1C}">
                  <a14:useLocalDpi xmlns:a14="http://schemas.microsoft.com/office/drawing/2010/main" val="0"/>
                </a:ext>
              </a:extLst>
            </a:blip>
            <a:srcRect b="36292"/>
            <a:stretch/>
          </p:blipFill>
          <p:spPr bwMode="auto">
            <a:xfrm>
              <a:off x="271226" y="2217234"/>
              <a:ext cx="4714431" cy="22245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artoon Weather Set - Seasons Nature">
              <a:extLst>
                <a:ext uri="{FF2B5EF4-FFF2-40B4-BE49-F238E27FC236}">
                  <a16:creationId xmlns:a16="http://schemas.microsoft.com/office/drawing/2014/main" id="{6F5B9950-46E2-4F50-8E81-D532C5F83B73}"/>
                </a:ext>
              </a:extLst>
            </p:cNvPr>
            <p:cNvPicPr>
              <a:picLocks noChangeAspect="1" noChangeArrowheads="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 uri="{28A0092B-C50C-407E-A947-70E740481C1C}">
                  <a14:useLocalDpi xmlns:a14="http://schemas.microsoft.com/office/drawing/2010/main" val="0"/>
                </a:ext>
              </a:extLst>
            </a:blip>
            <a:srcRect l="17306" t="64652" r="50409" b="1157"/>
            <a:stretch/>
          </p:blipFill>
          <p:spPr bwMode="auto">
            <a:xfrm>
              <a:off x="4495800" y="2310987"/>
              <a:ext cx="1382486" cy="108441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artoon Weather Set - Seasons Nature">
              <a:extLst>
                <a:ext uri="{FF2B5EF4-FFF2-40B4-BE49-F238E27FC236}">
                  <a16:creationId xmlns:a16="http://schemas.microsoft.com/office/drawing/2014/main" id="{36655E24-4E26-468F-A5CD-790EF5E4A451}"/>
                </a:ext>
              </a:extLst>
            </p:cNvPr>
            <p:cNvPicPr>
              <a:picLocks noChangeAspect="1" noChangeArrowheads="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 uri="{28A0092B-C50C-407E-A947-70E740481C1C}">
                  <a14:useLocalDpi xmlns:a14="http://schemas.microsoft.com/office/drawing/2010/main" val="0"/>
                </a:ext>
              </a:extLst>
            </a:blip>
            <a:srcRect l="49873" t="65417" r="17842" b="392"/>
            <a:stretch/>
          </p:blipFill>
          <p:spPr bwMode="auto">
            <a:xfrm>
              <a:off x="4980214" y="3353274"/>
              <a:ext cx="1382486" cy="1084417"/>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308094138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 name="Cloud 6">
            <a:extLst>
              <a:ext uri="{FF2B5EF4-FFF2-40B4-BE49-F238E27FC236}">
                <a16:creationId xmlns:a16="http://schemas.microsoft.com/office/drawing/2014/main" id="{7E09FF16-6762-41B5-A1BC-96F4C520F102}"/>
              </a:ext>
            </a:extLst>
          </p:cNvPr>
          <p:cNvSpPr/>
          <p:nvPr/>
        </p:nvSpPr>
        <p:spPr>
          <a:xfrm>
            <a:off x="1194836" y="293624"/>
            <a:ext cx="2852335" cy="700229"/>
          </a:xfrm>
          <a:prstGeom prst="cloud">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3DB0D57-E4C1-4E80-8664-1A0205E2CF88}"/>
              </a:ext>
            </a:extLst>
          </p:cNvPr>
          <p:cNvSpPr txBox="1"/>
          <p:nvPr/>
        </p:nvSpPr>
        <p:spPr>
          <a:xfrm>
            <a:off x="1099005" y="959637"/>
            <a:ext cx="10648389" cy="2492990"/>
          </a:xfrm>
          <a:prstGeom prst="rect">
            <a:avLst/>
          </a:prstGeom>
          <a:noFill/>
        </p:spPr>
        <p:txBody>
          <a:bodyPr wrap="square" rtlCol="0">
            <a:spAutoFit/>
          </a:bodyPr>
          <a:lstStyle/>
          <a:p>
            <a:pPr indent="228594" algn="just"/>
            <a:r>
              <a:rPr lang="vi-VN" sz="2600" dirty="0">
                <a:latin typeface="+mj-lt"/>
              </a:rPr>
              <a:t>Việt Nam là đất nước tươi đẹp của chúng mình. Thủ đô nước mình là Hà Nội. Lá cờ Tổ quốc hình chữ nhật, nền đỏ, ở giữa có ngôi sao vàng năm cánh.</a:t>
            </a:r>
          </a:p>
          <a:p>
            <a:pPr indent="228594" algn="just"/>
            <a:r>
              <a:rPr lang="vi-VN" sz="2600" dirty="0">
                <a:latin typeface="+mj-lt"/>
              </a:rPr>
              <a:t>Việt Nam có những vị anh hùng có công lớn với đất nước như Hai Bà Trưng, Bà Triệu, Trần Hưng Đạo, Quang Trung, Hồ Chí Minh,... Những con người ấy đã làm rạng danh lịch sử nước nhà.</a:t>
            </a:r>
          </a:p>
        </p:txBody>
      </p:sp>
      <p:grpSp>
        <p:nvGrpSpPr>
          <p:cNvPr id="3" name="Group 2">
            <a:extLst>
              <a:ext uri="{FF2B5EF4-FFF2-40B4-BE49-F238E27FC236}">
                <a16:creationId xmlns:a16="http://schemas.microsoft.com/office/drawing/2014/main" id="{9D0F22DC-6D72-483F-8FD5-D3D31A098AA8}"/>
              </a:ext>
            </a:extLst>
          </p:cNvPr>
          <p:cNvGrpSpPr/>
          <p:nvPr/>
        </p:nvGrpSpPr>
        <p:grpSpPr>
          <a:xfrm>
            <a:off x="395075" y="245111"/>
            <a:ext cx="3070854" cy="804294"/>
            <a:chOff x="527970" y="-94305"/>
            <a:chExt cx="2303141" cy="603220"/>
          </a:xfrm>
        </p:grpSpPr>
        <p:sp>
          <p:nvSpPr>
            <p:cNvPr id="4" name="TextBox 3">
              <a:extLst>
                <a:ext uri="{FF2B5EF4-FFF2-40B4-BE49-F238E27FC236}">
                  <a16:creationId xmlns:a16="http://schemas.microsoft.com/office/drawing/2014/main" id="{4FCF2103-78A6-4FBE-95ED-601E4DFDD877}"/>
                </a:ext>
              </a:extLst>
            </p:cNvPr>
            <p:cNvSpPr txBox="1"/>
            <p:nvPr/>
          </p:nvSpPr>
          <p:spPr>
            <a:xfrm>
              <a:off x="1263143" y="-94305"/>
              <a:ext cx="1567968" cy="487875"/>
            </a:xfrm>
            <a:prstGeom prst="rect">
              <a:avLst/>
            </a:prstGeom>
            <a:noFill/>
          </p:spPr>
          <p:txBody>
            <a:bodyPr wrap="square" rtlCol="0">
              <a:spAutoFit/>
            </a:bodyPr>
            <a:lstStyle/>
            <a:p>
              <a:pPr algn="ctr">
                <a:lnSpc>
                  <a:spcPct val="150000"/>
                </a:lnSpc>
              </a:pPr>
              <a:r>
                <a:rPr lang="en-US" sz="2800" b="1" dirty="0">
                  <a:solidFill>
                    <a:schemeClr val="bg1"/>
                  </a:solidFill>
                  <a:latin typeface="+mj-lt"/>
                </a:rPr>
                <a:t>Chia </a:t>
              </a:r>
              <a:r>
                <a:rPr lang="en-US" sz="2800" b="1" dirty="0" err="1">
                  <a:solidFill>
                    <a:schemeClr val="bg1"/>
                  </a:solidFill>
                  <a:latin typeface="+mj-lt"/>
                </a:rPr>
                <a:t>đoạn</a:t>
              </a:r>
              <a:endParaRPr lang="en-US" sz="2800" b="1" dirty="0">
                <a:solidFill>
                  <a:schemeClr val="bg1"/>
                </a:solidFill>
                <a:latin typeface="+mj-lt"/>
              </a:endParaRPr>
            </a:p>
          </p:txBody>
        </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527970" y="-16256"/>
              <a:ext cx="582308" cy="525171"/>
            </a:xfrm>
            <a:prstGeom prst="roundRect">
              <a:avLst>
                <a:gd name="adj" fmla="val 30333"/>
              </a:avLst>
            </a:prstGeom>
          </p:spPr>
        </p:pic>
      </p:grpSp>
      <p:sp>
        <p:nvSpPr>
          <p:cNvPr id="6" name="TextBox 5">
            <a:extLst>
              <a:ext uri="{FF2B5EF4-FFF2-40B4-BE49-F238E27FC236}">
                <a16:creationId xmlns:a16="http://schemas.microsoft.com/office/drawing/2014/main" id="{9DC896DB-F00F-4B35-AA0E-25BACE8F3BB7}"/>
              </a:ext>
            </a:extLst>
          </p:cNvPr>
          <p:cNvSpPr txBox="1"/>
          <p:nvPr/>
        </p:nvSpPr>
        <p:spPr>
          <a:xfrm>
            <a:off x="4273217" y="439628"/>
            <a:ext cx="4151107" cy="650499"/>
          </a:xfrm>
          <a:prstGeom prst="rect">
            <a:avLst/>
          </a:prstGeom>
          <a:noFill/>
        </p:spPr>
        <p:txBody>
          <a:bodyPr wrap="square" rtlCol="0">
            <a:spAutoFit/>
          </a:bodyPr>
          <a:lstStyle/>
          <a:p>
            <a:pPr algn="ctr">
              <a:lnSpc>
                <a:spcPct val="150000"/>
              </a:lnSpc>
            </a:pPr>
            <a:r>
              <a:rPr lang="vi-VN" sz="2800" b="1" dirty="0">
                <a:solidFill>
                  <a:srgbClr val="FF0000"/>
                </a:solidFill>
                <a:latin typeface="+mj-lt"/>
              </a:rPr>
              <a:t>ĐẤT NƯỚC CHÚNG MÌNH</a:t>
            </a:r>
            <a:endParaRPr lang="en-US" sz="2800" b="1" dirty="0">
              <a:solidFill>
                <a:srgbClr val="FF0000"/>
              </a:solidFill>
              <a:latin typeface="+mj-lt"/>
            </a:endParaRPr>
          </a:p>
        </p:txBody>
      </p:sp>
      <p:sp>
        <p:nvSpPr>
          <p:cNvPr id="15" name="TextBox 14">
            <a:extLst>
              <a:ext uri="{FF2B5EF4-FFF2-40B4-BE49-F238E27FC236}">
                <a16:creationId xmlns:a16="http://schemas.microsoft.com/office/drawing/2014/main" id="{28530BC7-951C-41EE-892D-67BDEB236BAA}"/>
              </a:ext>
            </a:extLst>
          </p:cNvPr>
          <p:cNvSpPr txBox="1"/>
          <p:nvPr/>
        </p:nvSpPr>
        <p:spPr>
          <a:xfrm>
            <a:off x="3687379" y="3348522"/>
            <a:ext cx="7539003" cy="1692771"/>
          </a:xfrm>
          <a:prstGeom prst="rect">
            <a:avLst/>
          </a:prstGeom>
          <a:noFill/>
        </p:spPr>
        <p:txBody>
          <a:bodyPr wrap="square" rtlCol="0">
            <a:spAutoFit/>
          </a:bodyPr>
          <a:lstStyle/>
          <a:p>
            <a:pPr indent="228594" algn="just"/>
            <a:r>
              <a:rPr lang="vi-VN" sz="2600" dirty="0">
                <a:latin typeface="+mj-lt"/>
              </a:rPr>
              <a:t>Đất nước mình có ba miền Bắc, Trung, Nam với khí hậu khác nhau. Miền Bắc và miền Trung một năm có bốn mùa: xuân, hạ, thu, đông. Miền Nam có hai mùa: mùa mưa và mùa khô.</a:t>
            </a:r>
          </a:p>
        </p:txBody>
      </p:sp>
      <p:sp>
        <p:nvSpPr>
          <p:cNvPr id="16" name="TextBox 15">
            <a:extLst>
              <a:ext uri="{FF2B5EF4-FFF2-40B4-BE49-F238E27FC236}">
                <a16:creationId xmlns:a16="http://schemas.microsoft.com/office/drawing/2014/main" id="{08BFB91A-685F-44FB-AD48-BF57E4B0D61A}"/>
              </a:ext>
            </a:extLst>
          </p:cNvPr>
          <p:cNvSpPr txBox="1"/>
          <p:nvPr/>
        </p:nvSpPr>
        <p:spPr>
          <a:xfrm>
            <a:off x="3687379" y="4959468"/>
            <a:ext cx="6145618" cy="1692771"/>
          </a:xfrm>
          <a:prstGeom prst="rect">
            <a:avLst/>
          </a:prstGeom>
          <a:noFill/>
        </p:spPr>
        <p:txBody>
          <a:bodyPr wrap="square" rtlCol="0">
            <a:spAutoFit/>
          </a:bodyPr>
          <a:lstStyle/>
          <a:p>
            <a:pPr indent="228594" algn="just"/>
            <a:r>
              <a:rPr lang="vi-VN" sz="2600" dirty="0">
                <a:latin typeface="+mj-lt"/>
              </a:rPr>
              <a:t>Trang phục truyền thống</a:t>
            </a:r>
            <a:r>
              <a:rPr lang="vi-VN" sz="2600" dirty="0">
                <a:solidFill>
                  <a:srgbClr val="FF0000"/>
                </a:solidFill>
                <a:latin typeface="+mj-lt"/>
              </a:rPr>
              <a:t> </a:t>
            </a:r>
            <a:r>
              <a:rPr lang="vi-VN" sz="2600" dirty="0">
                <a:latin typeface="+mj-lt"/>
              </a:rPr>
              <a:t>của người Việt Nam là áo dài. Áo dài thường được mặc trong dịp Tết hay lễ hội.</a:t>
            </a:r>
          </a:p>
          <a:p>
            <a:pPr indent="228594" algn="r"/>
            <a:r>
              <a:rPr lang="vi-VN" sz="2600" dirty="0">
                <a:latin typeface="+mj-lt"/>
              </a:rPr>
              <a:t>(Trung Sơn)</a:t>
            </a:r>
          </a:p>
        </p:txBody>
      </p:sp>
      <p:pic>
        <p:nvPicPr>
          <p:cNvPr id="9" name="Picture 8">
            <a:extLst>
              <a:ext uri="{FF2B5EF4-FFF2-40B4-BE49-F238E27FC236}">
                <a16:creationId xmlns:a16="http://schemas.microsoft.com/office/drawing/2014/main" id="{7BF63209-3F36-4FD6-983B-3C3390FD4D4D}"/>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9832997" y="4416988"/>
            <a:ext cx="2171700" cy="2328480"/>
          </a:xfrm>
          <a:prstGeom prst="rect">
            <a:avLst/>
          </a:prstGeom>
        </p:spPr>
      </p:pic>
      <p:pic>
        <p:nvPicPr>
          <p:cNvPr id="11" name="Picture 10">
            <a:extLst>
              <a:ext uri="{FF2B5EF4-FFF2-40B4-BE49-F238E27FC236}">
                <a16:creationId xmlns:a16="http://schemas.microsoft.com/office/drawing/2014/main" id="{FFB86EE2-0AF3-4295-8DA2-72FD5FFE9C0B}"/>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310962" y="3348522"/>
            <a:ext cx="3500077" cy="3416076"/>
          </a:xfrm>
          <a:prstGeom prst="rect">
            <a:avLst/>
          </a:prstGeom>
          <a:ln>
            <a:noFill/>
          </a:ln>
          <a:effectLst>
            <a:softEdge rad="112500"/>
          </a:effectLst>
        </p:spPr>
      </p:pic>
      <p:sp>
        <p:nvSpPr>
          <p:cNvPr id="8" name="Oval 7">
            <a:extLst>
              <a:ext uri="{FF2B5EF4-FFF2-40B4-BE49-F238E27FC236}">
                <a16:creationId xmlns:a16="http://schemas.microsoft.com/office/drawing/2014/main" id="{73E79ECE-0754-47CF-BD00-BAF932A2951F}"/>
              </a:ext>
            </a:extLst>
          </p:cNvPr>
          <p:cNvSpPr/>
          <p:nvPr/>
        </p:nvSpPr>
        <p:spPr>
          <a:xfrm>
            <a:off x="843379" y="1049405"/>
            <a:ext cx="435005" cy="362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a:t>
            </a:r>
          </a:p>
        </p:txBody>
      </p:sp>
      <p:sp>
        <p:nvSpPr>
          <p:cNvPr id="13" name="Oval 12">
            <a:extLst>
              <a:ext uri="{FF2B5EF4-FFF2-40B4-BE49-F238E27FC236}">
                <a16:creationId xmlns:a16="http://schemas.microsoft.com/office/drawing/2014/main" id="{79B99B02-72E7-4A1D-8254-DB968E0BDFC7}"/>
              </a:ext>
            </a:extLst>
          </p:cNvPr>
          <p:cNvSpPr/>
          <p:nvPr/>
        </p:nvSpPr>
        <p:spPr>
          <a:xfrm>
            <a:off x="790113" y="2198963"/>
            <a:ext cx="435005" cy="362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2</a:t>
            </a:r>
          </a:p>
        </p:txBody>
      </p:sp>
      <p:sp>
        <p:nvSpPr>
          <p:cNvPr id="14" name="Oval 13">
            <a:extLst>
              <a:ext uri="{FF2B5EF4-FFF2-40B4-BE49-F238E27FC236}">
                <a16:creationId xmlns:a16="http://schemas.microsoft.com/office/drawing/2014/main" id="{072ECD58-06FE-4E6D-B2B8-1E519E6E2585}"/>
              </a:ext>
            </a:extLst>
          </p:cNvPr>
          <p:cNvSpPr/>
          <p:nvPr/>
        </p:nvSpPr>
        <p:spPr>
          <a:xfrm>
            <a:off x="3547689" y="3365802"/>
            <a:ext cx="435005" cy="362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3</a:t>
            </a:r>
          </a:p>
        </p:txBody>
      </p:sp>
      <p:sp>
        <p:nvSpPr>
          <p:cNvPr id="17" name="Oval 16">
            <a:extLst>
              <a:ext uri="{FF2B5EF4-FFF2-40B4-BE49-F238E27FC236}">
                <a16:creationId xmlns:a16="http://schemas.microsoft.com/office/drawing/2014/main" id="{9A38A09F-0D0D-4FF3-89C6-C98EC0E9A046}"/>
              </a:ext>
            </a:extLst>
          </p:cNvPr>
          <p:cNvSpPr/>
          <p:nvPr/>
        </p:nvSpPr>
        <p:spPr>
          <a:xfrm>
            <a:off x="3515724" y="5027454"/>
            <a:ext cx="435005" cy="362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4</a:t>
            </a:r>
          </a:p>
        </p:txBody>
      </p:sp>
    </p:spTree>
    <p:custDataLst>
      <p:tags r:id="rId1"/>
    </p:custDataLst>
    <p:extLst>
      <p:ext uri="{BB962C8B-B14F-4D97-AF65-F5344CB8AC3E}">
        <p14:creationId xmlns:p14="http://schemas.microsoft.com/office/powerpoint/2010/main" val="26492928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 name="Cloud 6">
            <a:extLst>
              <a:ext uri="{FF2B5EF4-FFF2-40B4-BE49-F238E27FC236}">
                <a16:creationId xmlns:a16="http://schemas.microsoft.com/office/drawing/2014/main" id="{7E09FF16-6762-41B5-A1BC-96F4C520F102}"/>
              </a:ext>
            </a:extLst>
          </p:cNvPr>
          <p:cNvSpPr/>
          <p:nvPr/>
        </p:nvSpPr>
        <p:spPr>
          <a:xfrm>
            <a:off x="1194836" y="293624"/>
            <a:ext cx="3323898" cy="700229"/>
          </a:xfrm>
          <a:prstGeom prst="cloud">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a:ea typeface="Arial-Rounded"/>
              <a:cs typeface="+mn-cs"/>
            </a:endParaRPr>
          </a:p>
        </p:txBody>
      </p:sp>
      <p:sp>
        <p:nvSpPr>
          <p:cNvPr id="2" name="TextBox 1">
            <a:extLst>
              <a:ext uri="{FF2B5EF4-FFF2-40B4-BE49-F238E27FC236}">
                <a16:creationId xmlns:a16="http://schemas.microsoft.com/office/drawing/2014/main" id="{43DB0D57-E4C1-4E80-8664-1A0205E2CF88}"/>
              </a:ext>
            </a:extLst>
          </p:cNvPr>
          <p:cNvSpPr txBox="1"/>
          <p:nvPr/>
        </p:nvSpPr>
        <p:spPr>
          <a:xfrm>
            <a:off x="1099005" y="959637"/>
            <a:ext cx="10648389" cy="2492990"/>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Việt Nam là đất nước tươi đẹp của chúng mình. Thủ đô nước mình là Hà Nội. Lá cờ Tổ quốc hình chữ nhật, nền đỏ, ở giữa có ngôi sao vàng năm cánh.</a:t>
            </a:r>
          </a:p>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Việt Nam có những vị anh hùng có công lớn với đất nước như Hai Bà Trưng, Bà Triệu, Trần Hưng Đạo, Quang Trung, Hồ Chí Minh,... Những con người ấy đã làm rạng danh lịch sử nước nhà.</a:t>
            </a:r>
          </a:p>
        </p:txBody>
      </p:sp>
      <p:grpSp>
        <p:nvGrpSpPr>
          <p:cNvPr id="3" name="Group 2">
            <a:extLst>
              <a:ext uri="{FF2B5EF4-FFF2-40B4-BE49-F238E27FC236}">
                <a16:creationId xmlns:a16="http://schemas.microsoft.com/office/drawing/2014/main" id="{9D0F22DC-6D72-483F-8FD5-D3D31A098AA8}"/>
              </a:ext>
            </a:extLst>
          </p:cNvPr>
          <p:cNvGrpSpPr/>
          <p:nvPr/>
        </p:nvGrpSpPr>
        <p:grpSpPr>
          <a:xfrm>
            <a:off x="395075" y="245111"/>
            <a:ext cx="4057520" cy="804294"/>
            <a:chOff x="527970" y="-94305"/>
            <a:chExt cx="3043141" cy="603220"/>
          </a:xfrm>
        </p:grpSpPr>
        <p:sp>
          <p:nvSpPr>
            <p:cNvPr id="4" name="TextBox 3">
              <a:extLst>
                <a:ext uri="{FF2B5EF4-FFF2-40B4-BE49-F238E27FC236}">
                  <a16:creationId xmlns:a16="http://schemas.microsoft.com/office/drawing/2014/main" id="{4FCF2103-78A6-4FBE-95ED-601E4DFDD877}"/>
                </a:ext>
              </a:extLst>
            </p:cNvPr>
            <p:cNvSpPr txBox="1"/>
            <p:nvPr/>
          </p:nvSpPr>
          <p:spPr>
            <a:xfrm>
              <a:off x="1263142" y="-94305"/>
              <a:ext cx="2307969" cy="48787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2800" b="1" dirty="0" err="1">
                  <a:solidFill>
                    <a:prstClr val="white"/>
                  </a:solidFill>
                  <a:latin typeface="Arial-Rounded"/>
                  <a:ea typeface="Arial-Rounded"/>
                </a:rPr>
                <a:t>Đọc</a:t>
              </a:r>
              <a:r>
                <a:rPr lang="en-US" sz="2800" b="1" dirty="0">
                  <a:solidFill>
                    <a:prstClr val="white"/>
                  </a:solidFill>
                  <a:latin typeface="Arial-Rounded"/>
                  <a:ea typeface="Arial-Rounded"/>
                </a:rPr>
                <a:t> </a:t>
              </a:r>
              <a:r>
                <a:rPr lang="en-US" sz="2800" b="1" dirty="0" err="1">
                  <a:solidFill>
                    <a:prstClr val="white"/>
                  </a:solidFill>
                  <a:latin typeface="Arial-Rounded"/>
                  <a:ea typeface="Arial-Rounded"/>
                </a:rPr>
                <a:t>theo</a:t>
              </a:r>
              <a:r>
                <a:rPr lang="en-US" sz="2800" b="1" dirty="0">
                  <a:solidFill>
                    <a:prstClr val="white"/>
                  </a:solidFill>
                  <a:latin typeface="Arial-Rounded"/>
                  <a:ea typeface="Arial-Rounded"/>
                </a:rPr>
                <a:t> </a:t>
              </a:r>
              <a:r>
                <a:rPr lang="en-US" sz="2800" b="1" dirty="0" err="1">
                  <a:solidFill>
                    <a:prstClr val="white"/>
                  </a:solidFill>
                  <a:latin typeface="Arial-Rounded"/>
                  <a:ea typeface="Arial-Rounded"/>
                </a:rPr>
                <a:t>nhóm</a:t>
              </a:r>
              <a:endParaRPr kumimoji="0" lang="en-US" sz="2800" b="1" i="0" u="none" strike="noStrike" kern="1200" cap="none" spc="0" normalizeH="0" baseline="0" noProof="0" dirty="0">
                <a:ln>
                  <a:noFill/>
                </a:ln>
                <a:solidFill>
                  <a:prstClr val="white"/>
                </a:solidFill>
                <a:effectLst/>
                <a:uLnTx/>
                <a:uFillTx/>
                <a:latin typeface="Arial-Rounded"/>
                <a:ea typeface="Arial-Rounded"/>
                <a:cs typeface="+mn-cs"/>
              </a:endParaRPr>
            </a:p>
          </p:txBody>
        </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527970" y="-16256"/>
              <a:ext cx="582308" cy="525171"/>
            </a:xfrm>
            <a:prstGeom prst="roundRect">
              <a:avLst>
                <a:gd name="adj" fmla="val 30333"/>
              </a:avLst>
            </a:prstGeom>
          </p:spPr>
        </p:pic>
      </p:grpSp>
      <p:sp>
        <p:nvSpPr>
          <p:cNvPr id="6" name="TextBox 5">
            <a:extLst>
              <a:ext uri="{FF2B5EF4-FFF2-40B4-BE49-F238E27FC236}">
                <a16:creationId xmlns:a16="http://schemas.microsoft.com/office/drawing/2014/main" id="{9DC896DB-F00F-4B35-AA0E-25BACE8F3BB7}"/>
              </a:ext>
            </a:extLst>
          </p:cNvPr>
          <p:cNvSpPr txBox="1"/>
          <p:nvPr/>
        </p:nvSpPr>
        <p:spPr>
          <a:xfrm>
            <a:off x="4273217" y="439628"/>
            <a:ext cx="4151107" cy="650499"/>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Arial-Rounded"/>
                <a:ea typeface="Arial-Rounded"/>
                <a:cs typeface="+mn-cs"/>
              </a:rPr>
              <a:t>ĐẤT NƯỚC CHÚNG MÌNH</a:t>
            </a:r>
            <a:endParaRPr kumimoji="0" lang="en-US" sz="2800" b="1" i="0" u="none" strike="noStrike" kern="1200" cap="none" spc="0" normalizeH="0" baseline="0" noProof="0" dirty="0">
              <a:ln>
                <a:noFill/>
              </a:ln>
              <a:solidFill>
                <a:srgbClr val="FF0000"/>
              </a:solidFill>
              <a:effectLst/>
              <a:uLnTx/>
              <a:uFillTx/>
              <a:latin typeface="Arial-Rounded"/>
              <a:ea typeface="Arial-Rounded"/>
              <a:cs typeface="+mn-cs"/>
            </a:endParaRPr>
          </a:p>
        </p:txBody>
      </p:sp>
      <p:sp>
        <p:nvSpPr>
          <p:cNvPr id="15" name="TextBox 14">
            <a:extLst>
              <a:ext uri="{FF2B5EF4-FFF2-40B4-BE49-F238E27FC236}">
                <a16:creationId xmlns:a16="http://schemas.microsoft.com/office/drawing/2014/main" id="{28530BC7-951C-41EE-892D-67BDEB236BAA}"/>
              </a:ext>
            </a:extLst>
          </p:cNvPr>
          <p:cNvSpPr txBox="1"/>
          <p:nvPr/>
        </p:nvSpPr>
        <p:spPr>
          <a:xfrm>
            <a:off x="3687379" y="3348522"/>
            <a:ext cx="7539003" cy="1692771"/>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Đất nước mình có ba miền Bắc, Trung, Nam với khí hậu khác nhau. Miền Bắc và miền Trung một năm có bốn mùa: xuân, hạ, thu, đông. Miền Nam có hai mùa: mùa mưa và mùa khô.</a:t>
            </a:r>
          </a:p>
        </p:txBody>
      </p:sp>
      <p:sp>
        <p:nvSpPr>
          <p:cNvPr id="16" name="TextBox 15">
            <a:extLst>
              <a:ext uri="{FF2B5EF4-FFF2-40B4-BE49-F238E27FC236}">
                <a16:creationId xmlns:a16="http://schemas.microsoft.com/office/drawing/2014/main" id="{08BFB91A-685F-44FB-AD48-BF57E4B0D61A}"/>
              </a:ext>
            </a:extLst>
          </p:cNvPr>
          <p:cNvSpPr txBox="1"/>
          <p:nvPr/>
        </p:nvSpPr>
        <p:spPr>
          <a:xfrm>
            <a:off x="3687379" y="4959468"/>
            <a:ext cx="6145618" cy="1692771"/>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Trang phục truyền thống</a:t>
            </a:r>
            <a:r>
              <a:rPr kumimoji="0" lang="vi-VN" sz="2600" b="0" i="0" u="none" strike="noStrike" kern="1200" cap="none" spc="0" normalizeH="0" baseline="0" noProof="0" dirty="0">
                <a:ln>
                  <a:noFill/>
                </a:ln>
                <a:solidFill>
                  <a:srgbClr val="FF0000"/>
                </a:solidFill>
                <a:effectLst/>
                <a:uLnTx/>
                <a:uFillTx/>
                <a:latin typeface="Arial-Rounded"/>
                <a:ea typeface="Arial-Rounded"/>
                <a:cs typeface="+mn-cs"/>
              </a:rPr>
              <a:t> </a:t>
            </a: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của người Việt Nam là áo dài. Áo dài thường được mặc trong dịp Tết hay lễ hội.</a:t>
            </a:r>
          </a:p>
          <a:p>
            <a:pPr marL="0" marR="0" lvl="0" indent="228594"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(Trung Sơn)</a:t>
            </a:r>
          </a:p>
        </p:txBody>
      </p:sp>
      <p:pic>
        <p:nvPicPr>
          <p:cNvPr id="9" name="Picture 8">
            <a:extLst>
              <a:ext uri="{FF2B5EF4-FFF2-40B4-BE49-F238E27FC236}">
                <a16:creationId xmlns:a16="http://schemas.microsoft.com/office/drawing/2014/main" id="{7BF63209-3F36-4FD6-983B-3C3390FD4D4D}"/>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9832997" y="4416988"/>
            <a:ext cx="2171700" cy="2328480"/>
          </a:xfrm>
          <a:prstGeom prst="rect">
            <a:avLst/>
          </a:prstGeom>
        </p:spPr>
      </p:pic>
      <p:pic>
        <p:nvPicPr>
          <p:cNvPr id="11" name="Picture 10">
            <a:extLst>
              <a:ext uri="{FF2B5EF4-FFF2-40B4-BE49-F238E27FC236}">
                <a16:creationId xmlns:a16="http://schemas.microsoft.com/office/drawing/2014/main" id="{FFB86EE2-0AF3-4295-8DA2-72FD5FFE9C0B}"/>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310962" y="3348522"/>
            <a:ext cx="3500077" cy="3416076"/>
          </a:xfrm>
          <a:prstGeom prst="rect">
            <a:avLst/>
          </a:prstGeom>
          <a:ln>
            <a:noFill/>
          </a:ln>
          <a:effectLst>
            <a:softEdge rad="112500"/>
          </a:effectLst>
        </p:spPr>
      </p:pic>
      <p:sp>
        <p:nvSpPr>
          <p:cNvPr id="8" name="Oval 7">
            <a:extLst>
              <a:ext uri="{FF2B5EF4-FFF2-40B4-BE49-F238E27FC236}">
                <a16:creationId xmlns:a16="http://schemas.microsoft.com/office/drawing/2014/main" id="{73E79ECE-0754-47CF-BD00-BAF932A2951F}"/>
              </a:ext>
            </a:extLst>
          </p:cNvPr>
          <p:cNvSpPr/>
          <p:nvPr/>
        </p:nvSpPr>
        <p:spPr>
          <a:xfrm>
            <a:off x="843379" y="1049405"/>
            <a:ext cx="435005" cy="362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Rounded"/>
                <a:ea typeface="Arial-Rounded"/>
                <a:cs typeface="+mn-cs"/>
              </a:rPr>
              <a:t>1</a:t>
            </a:r>
          </a:p>
        </p:txBody>
      </p:sp>
      <p:sp>
        <p:nvSpPr>
          <p:cNvPr id="13" name="Oval 12">
            <a:extLst>
              <a:ext uri="{FF2B5EF4-FFF2-40B4-BE49-F238E27FC236}">
                <a16:creationId xmlns:a16="http://schemas.microsoft.com/office/drawing/2014/main" id="{79B99B02-72E7-4A1D-8254-DB968E0BDFC7}"/>
              </a:ext>
            </a:extLst>
          </p:cNvPr>
          <p:cNvSpPr/>
          <p:nvPr/>
        </p:nvSpPr>
        <p:spPr>
          <a:xfrm>
            <a:off x="790113" y="2198963"/>
            <a:ext cx="435005" cy="362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Rounded"/>
                <a:ea typeface="Arial-Rounded"/>
                <a:cs typeface="+mn-cs"/>
              </a:rPr>
              <a:t>2</a:t>
            </a:r>
          </a:p>
        </p:txBody>
      </p:sp>
      <p:sp>
        <p:nvSpPr>
          <p:cNvPr id="14" name="Oval 13">
            <a:extLst>
              <a:ext uri="{FF2B5EF4-FFF2-40B4-BE49-F238E27FC236}">
                <a16:creationId xmlns:a16="http://schemas.microsoft.com/office/drawing/2014/main" id="{072ECD58-06FE-4E6D-B2B8-1E519E6E2585}"/>
              </a:ext>
            </a:extLst>
          </p:cNvPr>
          <p:cNvSpPr/>
          <p:nvPr/>
        </p:nvSpPr>
        <p:spPr>
          <a:xfrm>
            <a:off x="3547689" y="3365802"/>
            <a:ext cx="435005" cy="362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Rounded"/>
                <a:ea typeface="Arial-Rounded"/>
                <a:cs typeface="+mn-cs"/>
              </a:rPr>
              <a:t>3</a:t>
            </a:r>
          </a:p>
        </p:txBody>
      </p:sp>
      <p:sp>
        <p:nvSpPr>
          <p:cNvPr id="17" name="Oval 16">
            <a:extLst>
              <a:ext uri="{FF2B5EF4-FFF2-40B4-BE49-F238E27FC236}">
                <a16:creationId xmlns:a16="http://schemas.microsoft.com/office/drawing/2014/main" id="{9A38A09F-0D0D-4FF3-89C6-C98EC0E9A046}"/>
              </a:ext>
            </a:extLst>
          </p:cNvPr>
          <p:cNvSpPr/>
          <p:nvPr/>
        </p:nvSpPr>
        <p:spPr>
          <a:xfrm>
            <a:off x="3515724" y="5027454"/>
            <a:ext cx="435005" cy="362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Rounded"/>
                <a:ea typeface="Arial-Rounded"/>
                <a:cs typeface="+mn-cs"/>
              </a:rPr>
              <a:t>4</a:t>
            </a:r>
          </a:p>
        </p:txBody>
      </p:sp>
    </p:spTree>
    <p:custDataLst>
      <p:tags r:id="rId1"/>
    </p:custDataLst>
    <p:extLst>
      <p:ext uri="{BB962C8B-B14F-4D97-AF65-F5344CB8AC3E}">
        <p14:creationId xmlns:p14="http://schemas.microsoft.com/office/powerpoint/2010/main" val="30094286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 name="Cloud 6">
            <a:extLst>
              <a:ext uri="{FF2B5EF4-FFF2-40B4-BE49-F238E27FC236}">
                <a16:creationId xmlns:a16="http://schemas.microsoft.com/office/drawing/2014/main" id="{7E09FF16-6762-41B5-A1BC-96F4C520F102}"/>
              </a:ext>
            </a:extLst>
          </p:cNvPr>
          <p:cNvSpPr/>
          <p:nvPr/>
        </p:nvSpPr>
        <p:spPr>
          <a:xfrm>
            <a:off x="1194836" y="293624"/>
            <a:ext cx="2852335" cy="700229"/>
          </a:xfrm>
          <a:prstGeom prst="cloud">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a:ea typeface="Arial-Rounded"/>
              <a:cs typeface="+mn-cs"/>
            </a:endParaRPr>
          </a:p>
        </p:txBody>
      </p:sp>
      <p:sp>
        <p:nvSpPr>
          <p:cNvPr id="2" name="TextBox 1">
            <a:extLst>
              <a:ext uri="{FF2B5EF4-FFF2-40B4-BE49-F238E27FC236}">
                <a16:creationId xmlns:a16="http://schemas.microsoft.com/office/drawing/2014/main" id="{43DB0D57-E4C1-4E80-8664-1A0205E2CF88}"/>
              </a:ext>
            </a:extLst>
          </p:cNvPr>
          <p:cNvSpPr txBox="1"/>
          <p:nvPr/>
        </p:nvSpPr>
        <p:spPr>
          <a:xfrm>
            <a:off x="1099005" y="959637"/>
            <a:ext cx="10648389" cy="2492990"/>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Việt Nam là đất nước tươi đẹp của chúng mình. Thủ đô nước mình là Hà Nội. Lá cờ Tổ quốc hình chữ nhật, nền đỏ, ở giữa có ngôi sao vàng năm cánh.</a:t>
            </a:r>
          </a:p>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Việt Nam có những vị anh hùng có công lớn với đất nước như Hai Bà Trưng, Bà Triệu, Trần Hưng Đạo, Quang Trung, Hồ Chí Minh,... Những con người ấy đã làm rạng danh lịch sử nước nhà.</a:t>
            </a:r>
          </a:p>
        </p:txBody>
      </p:sp>
      <p:grpSp>
        <p:nvGrpSpPr>
          <p:cNvPr id="3" name="Group 2">
            <a:extLst>
              <a:ext uri="{FF2B5EF4-FFF2-40B4-BE49-F238E27FC236}">
                <a16:creationId xmlns:a16="http://schemas.microsoft.com/office/drawing/2014/main" id="{9D0F22DC-6D72-483F-8FD5-D3D31A098AA8}"/>
              </a:ext>
            </a:extLst>
          </p:cNvPr>
          <p:cNvGrpSpPr/>
          <p:nvPr/>
        </p:nvGrpSpPr>
        <p:grpSpPr>
          <a:xfrm>
            <a:off x="395075" y="245111"/>
            <a:ext cx="3070854" cy="804294"/>
            <a:chOff x="527970" y="-94305"/>
            <a:chExt cx="2303141" cy="603220"/>
          </a:xfrm>
        </p:grpSpPr>
        <p:sp>
          <p:nvSpPr>
            <p:cNvPr id="4" name="TextBox 3">
              <a:extLst>
                <a:ext uri="{FF2B5EF4-FFF2-40B4-BE49-F238E27FC236}">
                  <a16:creationId xmlns:a16="http://schemas.microsoft.com/office/drawing/2014/main" id="{4FCF2103-78A6-4FBE-95ED-601E4DFDD877}"/>
                </a:ext>
              </a:extLst>
            </p:cNvPr>
            <p:cNvSpPr txBox="1"/>
            <p:nvPr/>
          </p:nvSpPr>
          <p:spPr>
            <a:xfrm>
              <a:off x="1263143" y="-94305"/>
              <a:ext cx="1567968" cy="48787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2800" b="1" dirty="0" err="1">
                  <a:solidFill>
                    <a:prstClr val="white"/>
                  </a:solidFill>
                  <a:latin typeface="Arial-Rounded"/>
                  <a:ea typeface="Arial-Rounded"/>
                </a:rPr>
                <a:t>Đọc</a:t>
              </a:r>
              <a:r>
                <a:rPr lang="en-US" sz="2800" b="1" dirty="0">
                  <a:solidFill>
                    <a:prstClr val="white"/>
                  </a:solidFill>
                  <a:latin typeface="Arial-Rounded"/>
                  <a:ea typeface="Arial-Rounded"/>
                </a:rPr>
                <a:t> </a:t>
              </a:r>
              <a:r>
                <a:rPr lang="en-US" sz="2800" b="1" dirty="0" err="1">
                  <a:solidFill>
                    <a:prstClr val="white"/>
                  </a:solidFill>
                  <a:latin typeface="Arial-Rounded"/>
                  <a:ea typeface="Arial-Rounded"/>
                </a:rPr>
                <a:t>toàn</a:t>
              </a:r>
              <a:r>
                <a:rPr lang="en-US" sz="2800" b="1" dirty="0">
                  <a:solidFill>
                    <a:prstClr val="white"/>
                  </a:solidFill>
                  <a:latin typeface="Arial-Rounded"/>
                  <a:ea typeface="Arial-Rounded"/>
                </a:rPr>
                <a:t> </a:t>
              </a:r>
              <a:r>
                <a:rPr lang="en-US" sz="2800" b="1" dirty="0" err="1">
                  <a:solidFill>
                    <a:prstClr val="white"/>
                  </a:solidFill>
                  <a:latin typeface="Arial-Rounded"/>
                  <a:ea typeface="Arial-Rounded"/>
                </a:rPr>
                <a:t>bài</a:t>
              </a:r>
              <a:endParaRPr kumimoji="0" lang="en-US" sz="2800" b="1" i="0" u="none" strike="noStrike" kern="1200" cap="none" spc="0" normalizeH="0" baseline="0" noProof="0" dirty="0">
                <a:ln>
                  <a:noFill/>
                </a:ln>
                <a:solidFill>
                  <a:prstClr val="white"/>
                </a:solidFill>
                <a:effectLst/>
                <a:uLnTx/>
                <a:uFillTx/>
                <a:latin typeface="Arial-Rounded"/>
                <a:ea typeface="Arial-Rounded"/>
                <a:cs typeface="+mn-cs"/>
              </a:endParaRPr>
            </a:p>
          </p:txBody>
        </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527970" y="-16256"/>
              <a:ext cx="582308" cy="525171"/>
            </a:xfrm>
            <a:prstGeom prst="roundRect">
              <a:avLst>
                <a:gd name="adj" fmla="val 30333"/>
              </a:avLst>
            </a:prstGeom>
          </p:spPr>
        </p:pic>
      </p:grpSp>
      <p:sp>
        <p:nvSpPr>
          <p:cNvPr id="6" name="TextBox 5">
            <a:extLst>
              <a:ext uri="{FF2B5EF4-FFF2-40B4-BE49-F238E27FC236}">
                <a16:creationId xmlns:a16="http://schemas.microsoft.com/office/drawing/2014/main" id="{9DC896DB-F00F-4B35-AA0E-25BACE8F3BB7}"/>
              </a:ext>
            </a:extLst>
          </p:cNvPr>
          <p:cNvSpPr txBox="1"/>
          <p:nvPr/>
        </p:nvSpPr>
        <p:spPr>
          <a:xfrm>
            <a:off x="4273217" y="439628"/>
            <a:ext cx="4151107" cy="650499"/>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Arial-Rounded"/>
                <a:ea typeface="Arial-Rounded"/>
                <a:cs typeface="+mn-cs"/>
              </a:rPr>
              <a:t>ĐẤT NƯỚC CHÚNG MÌNH</a:t>
            </a:r>
            <a:endParaRPr kumimoji="0" lang="en-US" sz="2800" b="1" i="0" u="none" strike="noStrike" kern="1200" cap="none" spc="0" normalizeH="0" baseline="0" noProof="0" dirty="0">
              <a:ln>
                <a:noFill/>
              </a:ln>
              <a:solidFill>
                <a:srgbClr val="FF0000"/>
              </a:solidFill>
              <a:effectLst/>
              <a:uLnTx/>
              <a:uFillTx/>
              <a:latin typeface="Arial-Rounded"/>
              <a:ea typeface="Arial-Rounded"/>
              <a:cs typeface="+mn-cs"/>
            </a:endParaRPr>
          </a:p>
        </p:txBody>
      </p:sp>
      <p:sp>
        <p:nvSpPr>
          <p:cNvPr id="15" name="TextBox 14">
            <a:extLst>
              <a:ext uri="{FF2B5EF4-FFF2-40B4-BE49-F238E27FC236}">
                <a16:creationId xmlns:a16="http://schemas.microsoft.com/office/drawing/2014/main" id="{28530BC7-951C-41EE-892D-67BDEB236BAA}"/>
              </a:ext>
            </a:extLst>
          </p:cNvPr>
          <p:cNvSpPr txBox="1"/>
          <p:nvPr/>
        </p:nvSpPr>
        <p:spPr>
          <a:xfrm>
            <a:off x="3687379" y="3348522"/>
            <a:ext cx="7539003" cy="1692771"/>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Đất nước mình có ba miền Bắc, Trung, Nam với khí hậu khác nhau. Miền Bắc và miền Trung một năm có bốn mùa: xuân, hạ, thu, đông. Miền Nam có hai mùa: mùa mưa và mùa khô.</a:t>
            </a:r>
          </a:p>
        </p:txBody>
      </p:sp>
      <p:sp>
        <p:nvSpPr>
          <p:cNvPr id="16" name="TextBox 15">
            <a:extLst>
              <a:ext uri="{FF2B5EF4-FFF2-40B4-BE49-F238E27FC236}">
                <a16:creationId xmlns:a16="http://schemas.microsoft.com/office/drawing/2014/main" id="{08BFB91A-685F-44FB-AD48-BF57E4B0D61A}"/>
              </a:ext>
            </a:extLst>
          </p:cNvPr>
          <p:cNvSpPr txBox="1"/>
          <p:nvPr/>
        </p:nvSpPr>
        <p:spPr>
          <a:xfrm>
            <a:off x="3687379" y="4959468"/>
            <a:ext cx="6145618" cy="1692771"/>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Trang phục truyền thống của người Việt Nam là áo dài. Áo dài thường được mặc trong dịp Tết hay lễ hội.</a:t>
            </a:r>
          </a:p>
          <a:p>
            <a:pPr marL="0" marR="0" lvl="0" indent="228594"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(Trung Sơn)</a:t>
            </a:r>
          </a:p>
        </p:txBody>
      </p:sp>
      <p:pic>
        <p:nvPicPr>
          <p:cNvPr id="9" name="Picture 8">
            <a:extLst>
              <a:ext uri="{FF2B5EF4-FFF2-40B4-BE49-F238E27FC236}">
                <a16:creationId xmlns:a16="http://schemas.microsoft.com/office/drawing/2014/main" id="{7BF63209-3F36-4FD6-983B-3C3390FD4D4D}"/>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9832997" y="4416988"/>
            <a:ext cx="2171700" cy="2328480"/>
          </a:xfrm>
          <a:prstGeom prst="rect">
            <a:avLst/>
          </a:prstGeom>
        </p:spPr>
      </p:pic>
      <p:pic>
        <p:nvPicPr>
          <p:cNvPr id="11" name="Picture 10">
            <a:extLst>
              <a:ext uri="{FF2B5EF4-FFF2-40B4-BE49-F238E27FC236}">
                <a16:creationId xmlns:a16="http://schemas.microsoft.com/office/drawing/2014/main" id="{FFB86EE2-0AF3-4295-8DA2-72FD5FFE9C0B}"/>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310962" y="3348522"/>
            <a:ext cx="3500077" cy="3416076"/>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168536471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 name="Cloud 6">
            <a:extLst>
              <a:ext uri="{FF2B5EF4-FFF2-40B4-BE49-F238E27FC236}">
                <a16:creationId xmlns:a16="http://schemas.microsoft.com/office/drawing/2014/main" id="{7E09FF16-6762-41B5-A1BC-96F4C520F102}"/>
              </a:ext>
            </a:extLst>
          </p:cNvPr>
          <p:cNvSpPr/>
          <p:nvPr/>
        </p:nvSpPr>
        <p:spPr>
          <a:xfrm>
            <a:off x="950148" y="293624"/>
            <a:ext cx="3483630" cy="700229"/>
          </a:xfrm>
          <a:prstGeom prst="cloud">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a:ea typeface="Arial-Rounded"/>
              <a:cs typeface="+mn-cs"/>
            </a:endParaRPr>
          </a:p>
        </p:txBody>
      </p:sp>
      <p:sp>
        <p:nvSpPr>
          <p:cNvPr id="2" name="TextBox 1">
            <a:extLst>
              <a:ext uri="{FF2B5EF4-FFF2-40B4-BE49-F238E27FC236}">
                <a16:creationId xmlns:a16="http://schemas.microsoft.com/office/drawing/2014/main" id="{43DB0D57-E4C1-4E80-8664-1A0205E2CF88}"/>
              </a:ext>
            </a:extLst>
          </p:cNvPr>
          <p:cNvSpPr txBox="1"/>
          <p:nvPr/>
        </p:nvSpPr>
        <p:spPr>
          <a:xfrm>
            <a:off x="1099005" y="959637"/>
            <a:ext cx="10648389" cy="2492990"/>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Việt Nam là đất nước tươi đẹp của chúng mình. Thủ đô nước mình là Hà Nội. Lá cờ Tổ quốc hình chữ nhật, nền đỏ, ở giữa có ngôi sao vàng năm cánh.</a:t>
            </a:r>
          </a:p>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Việt Nam có những vị anh hùng có công lớn với đất nước như Hai Bà Trưng, Bà Triệu, Trần Hưng Đạo, Quang Trung, Hồ Chí Minh,... Những con người ấy đã làm rạng danh lịch sử nước nhà.</a:t>
            </a:r>
          </a:p>
        </p:txBody>
      </p:sp>
      <p:grpSp>
        <p:nvGrpSpPr>
          <p:cNvPr id="3" name="Group 2">
            <a:extLst>
              <a:ext uri="{FF2B5EF4-FFF2-40B4-BE49-F238E27FC236}">
                <a16:creationId xmlns:a16="http://schemas.microsoft.com/office/drawing/2014/main" id="{9D0F22DC-6D72-483F-8FD5-D3D31A098AA8}"/>
              </a:ext>
            </a:extLst>
          </p:cNvPr>
          <p:cNvGrpSpPr/>
          <p:nvPr/>
        </p:nvGrpSpPr>
        <p:grpSpPr>
          <a:xfrm>
            <a:off x="395075" y="299488"/>
            <a:ext cx="3996684" cy="749917"/>
            <a:chOff x="527970" y="-53522"/>
            <a:chExt cx="2997513" cy="562437"/>
          </a:xfrm>
        </p:grpSpPr>
        <p:sp>
          <p:nvSpPr>
            <p:cNvPr id="4" name="TextBox 3">
              <a:extLst>
                <a:ext uri="{FF2B5EF4-FFF2-40B4-BE49-F238E27FC236}">
                  <a16:creationId xmlns:a16="http://schemas.microsoft.com/office/drawing/2014/main" id="{4FCF2103-78A6-4FBE-95ED-601E4DFDD877}"/>
                </a:ext>
              </a:extLst>
            </p:cNvPr>
            <p:cNvSpPr txBox="1"/>
            <p:nvPr/>
          </p:nvSpPr>
          <p:spPr>
            <a:xfrm>
              <a:off x="1127791" y="-53522"/>
              <a:ext cx="2397692" cy="42805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white"/>
                  </a:solidFill>
                  <a:effectLst/>
                  <a:uLnTx/>
                  <a:uFillTx/>
                  <a:latin typeface="Arial-Rounded"/>
                  <a:ea typeface="Arial-Rounded"/>
                  <a:cs typeface="+mn-cs"/>
                </a:rPr>
                <a:t>ĐỌC</a:t>
              </a:r>
              <a:r>
                <a:rPr kumimoji="0" lang="en-US" sz="2400" b="1" i="0" u="none" strike="noStrike" kern="1200" cap="none" spc="0" normalizeH="0" baseline="0" noProof="0" dirty="0">
                  <a:ln>
                    <a:noFill/>
                  </a:ln>
                  <a:solidFill>
                    <a:prstClr val="white"/>
                  </a:solidFill>
                  <a:effectLst/>
                  <a:uLnTx/>
                  <a:uFillTx/>
                  <a:latin typeface="Arial-Rounded"/>
                  <a:ea typeface="Arial-Rounded"/>
                  <a:cs typeface="+mn-cs"/>
                </a:rPr>
                <a:t> NỐI TIẾP ĐOẠN</a:t>
              </a:r>
            </a:p>
          </p:txBody>
        </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527970" y="-16256"/>
              <a:ext cx="582308" cy="525171"/>
            </a:xfrm>
            <a:prstGeom prst="roundRect">
              <a:avLst>
                <a:gd name="adj" fmla="val 30333"/>
              </a:avLst>
            </a:prstGeom>
          </p:spPr>
        </p:pic>
      </p:grpSp>
      <p:sp>
        <p:nvSpPr>
          <p:cNvPr id="6" name="TextBox 5">
            <a:extLst>
              <a:ext uri="{FF2B5EF4-FFF2-40B4-BE49-F238E27FC236}">
                <a16:creationId xmlns:a16="http://schemas.microsoft.com/office/drawing/2014/main" id="{9DC896DB-F00F-4B35-AA0E-25BACE8F3BB7}"/>
              </a:ext>
            </a:extLst>
          </p:cNvPr>
          <p:cNvSpPr txBox="1"/>
          <p:nvPr/>
        </p:nvSpPr>
        <p:spPr>
          <a:xfrm>
            <a:off x="4273217" y="439628"/>
            <a:ext cx="4151107" cy="650499"/>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Arial-Rounded"/>
                <a:ea typeface="Arial-Rounded"/>
                <a:cs typeface="+mn-cs"/>
              </a:rPr>
              <a:t>ĐẤT NƯỚC CHÚNG MÌNH</a:t>
            </a:r>
            <a:endParaRPr kumimoji="0" lang="en-US" sz="2800" b="1" i="0" u="none" strike="noStrike" kern="1200" cap="none" spc="0" normalizeH="0" baseline="0" noProof="0" dirty="0">
              <a:ln>
                <a:noFill/>
              </a:ln>
              <a:solidFill>
                <a:srgbClr val="FF0000"/>
              </a:solidFill>
              <a:effectLst/>
              <a:uLnTx/>
              <a:uFillTx/>
              <a:latin typeface="Arial-Rounded"/>
              <a:ea typeface="Arial-Rounded"/>
              <a:cs typeface="+mn-cs"/>
            </a:endParaRPr>
          </a:p>
        </p:txBody>
      </p:sp>
      <p:sp>
        <p:nvSpPr>
          <p:cNvPr id="15" name="TextBox 14">
            <a:extLst>
              <a:ext uri="{FF2B5EF4-FFF2-40B4-BE49-F238E27FC236}">
                <a16:creationId xmlns:a16="http://schemas.microsoft.com/office/drawing/2014/main" id="{28530BC7-951C-41EE-892D-67BDEB236BAA}"/>
              </a:ext>
            </a:extLst>
          </p:cNvPr>
          <p:cNvSpPr txBox="1"/>
          <p:nvPr/>
        </p:nvSpPr>
        <p:spPr>
          <a:xfrm>
            <a:off x="3687379" y="3348522"/>
            <a:ext cx="7539003" cy="1692771"/>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Đất nước mình có ba miền Bắc, Trung, Nam với khí hậu khác nhau. Miền Bắc và miền Trung một năm có bốn mùa: xuân, hạ, thu, đông. Miền Nam có hai mùa: mùa mưa và mùa khô.</a:t>
            </a:r>
          </a:p>
        </p:txBody>
      </p:sp>
      <p:sp>
        <p:nvSpPr>
          <p:cNvPr id="16" name="TextBox 15">
            <a:extLst>
              <a:ext uri="{FF2B5EF4-FFF2-40B4-BE49-F238E27FC236}">
                <a16:creationId xmlns:a16="http://schemas.microsoft.com/office/drawing/2014/main" id="{08BFB91A-685F-44FB-AD48-BF57E4B0D61A}"/>
              </a:ext>
            </a:extLst>
          </p:cNvPr>
          <p:cNvSpPr txBox="1"/>
          <p:nvPr/>
        </p:nvSpPr>
        <p:spPr>
          <a:xfrm>
            <a:off x="3687379" y="4959468"/>
            <a:ext cx="6145618" cy="1692771"/>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Trang phục truyền thống của người Việt Nam là áo dài. Áo dài thường được mặc trong dịp Tết hay lễ hội.</a:t>
            </a:r>
          </a:p>
          <a:p>
            <a:pPr marL="0" marR="0" lvl="0" indent="228594"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(Trung Sơn)</a:t>
            </a:r>
          </a:p>
        </p:txBody>
      </p:sp>
      <p:pic>
        <p:nvPicPr>
          <p:cNvPr id="9" name="Picture 8">
            <a:extLst>
              <a:ext uri="{FF2B5EF4-FFF2-40B4-BE49-F238E27FC236}">
                <a16:creationId xmlns:a16="http://schemas.microsoft.com/office/drawing/2014/main" id="{7BF63209-3F36-4FD6-983B-3C3390FD4D4D}"/>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9832997" y="4416988"/>
            <a:ext cx="2171700" cy="2328480"/>
          </a:xfrm>
          <a:prstGeom prst="rect">
            <a:avLst/>
          </a:prstGeom>
        </p:spPr>
      </p:pic>
      <p:pic>
        <p:nvPicPr>
          <p:cNvPr id="11" name="Picture 10">
            <a:extLst>
              <a:ext uri="{FF2B5EF4-FFF2-40B4-BE49-F238E27FC236}">
                <a16:creationId xmlns:a16="http://schemas.microsoft.com/office/drawing/2014/main" id="{FFB86EE2-0AF3-4295-8DA2-72FD5FFE9C0B}"/>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310962" y="3348522"/>
            <a:ext cx="3500077" cy="3416076"/>
          </a:xfrm>
          <a:prstGeom prst="rect">
            <a:avLst/>
          </a:prstGeom>
          <a:ln>
            <a:noFill/>
          </a:ln>
          <a:effectLst>
            <a:softEdge rad="112500"/>
          </a:effectLst>
        </p:spPr>
      </p:pic>
      <p:pic>
        <p:nvPicPr>
          <p:cNvPr id="12" name="Picture 11">
            <a:extLst>
              <a:ext uri="{FF2B5EF4-FFF2-40B4-BE49-F238E27FC236}">
                <a16:creationId xmlns:a16="http://schemas.microsoft.com/office/drawing/2014/main" id="{687A8ABD-36F5-464E-9D2F-70C1856681C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1656" y="1057878"/>
            <a:ext cx="406360" cy="384000"/>
          </a:xfrm>
          <a:prstGeom prst="rect">
            <a:avLst/>
          </a:prstGeom>
        </p:spPr>
      </p:pic>
      <p:pic>
        <p:nvPicPr>
          <p:cNvPr id="13" name="Picture 12">
            <a:extLst>
              <a:ext uri="{FF2B5EF4-FFF2-40B4-BE49-F238E27FC236}">
                <a16:creationId xmlns:a16="http://schemas.microsoft.com/office/drawing/2014/main" id="{4A940625-0A14-48B6-B2C3-82F0A86D5750}"/>
              </a:ext>
            </a:extLst>
          </p:cNvPr>
          <p:cNvPicPr>
            <a:picLocks noChangeAspect="1"/>
          </p:cNvPicPr>
          <p:nvPr/>
        </p:nvPicPr>
        <p:blipFill>
          <a:blip r:embed="rId10">
            <a:duotone>
              <a:schemeClr val="accent6">
                <a:shade val="45000"/>
                <a:satMod val="135000"/>
              </a:schemeClr>
              <a:prstClr val="white"/>
            </a:duotone>
            <a:extLst>
              <a:ext uri="{BEBA8EAE-BF5A-486C-A8C5-ECC9F3942E4B}">
                <a14:imgProps xmlns:a14="http://schemas.microsoft.com/office/drawing/2010/main">
                  <a14:imgLayer r:embed="rId11">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002836" y="2206132"/>
            <a:ext cx="384000" cy="384000"/>
          </a:xfrm>
          <a:prstGeom prst="rect">
            <a:avLst/>
          </a:prstGeom>
        </p:spPr>
      </p:pic>
      <p:pic>
        <p:nvPicPr>
          <p:cNvPr id="14" name="Picture 13">
            <a:extLst>
              <a:ext uri="{FF2B5EF4-FFF2-40B4-BE49-F238E27FC236}">
                <a16:creationId xmlns:a16="http://schemas.microsoft.com/office/drawing/2014/main" id="{D8CB0D04-4887-46F6-B78A-DBEC8F7E2F3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619039" y="3429000"/>
            <a:ext cx="384000" cy="384000"/>
          </a:xfrm>
          <a:prstGeom prst="rect">
            <a:avLst/>
          </a:prstGeom>
        </p:spPr>
      </p:pic>
      <p:grpSp>
        <p:nvGrpSpPr>
          <p:cNvPr id="17" name="Group 16">
            <a:extLst>
              <a:ext uri="{FF2B5EF4-FFF2-40B4-BE49-F238E27FC236}">
                <a16:creationId xmlns:a16="http://schemas.microsoft.com/office/drawing/2014/main" id="{BA4736CC-CD28-4F38-BB7A-B660EC7B3FEF}"/>
              </a:ext>
            </a:extLst>
          </p:cNvPr>
          <p:cNvGrpSpPr/>
          <p:nvPr/>
        </p:nvGrpSpPr>
        <p:grpSpPr>
          <a:xfrm>
            <a:off x="3512733" y="4547741"/>
            <a:ext cx="518174" cy="769441"/>
            <a:chOff x="3378899" y="2902780"/>
            <a:chExt cx="388630" cy="577081"/>
          </a:xfrm>
        </p:grpSpPr>
        <p:sp>
          <p:nvSpPr>
            <p:cNvPr id="18" name="Oval 17">
              <a:extLst>
                <a:ext uri="{FF2B5EF4-FFF2-40B4-BE49-F238E27FC236}">
                  <a16:creationId xmlns:a16="http://schemas.microsoft.com/office/drawing/2014/main" id="{4EF3C45D-9C1C-44F7-AD1D-C75128585EB2}"/>
                </a:ext>
              </a:extLst>
            </p:cNvPr>
            <p:cNvSpPr/>
            <p:nvPr/>
          </p:nvSpPr>
          <p:spPr>
            <a:xfrm>
              <a:off x="3445636" y="3057837"/>
              <a:ext cx="321893" cy="321893"/>
            </a:xfrm>
            <a:prstGeom prst="ellipse">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6000" b="0" i="1" u="none" strike="noStrike" kern="1200" cap="none" spc="0" normalizeH="0" baseline="0" noProof="0" dirty="0">
                <a:ln>
                  <a:noFill/>
                </a:ln>
                <a:solidFill>
                  <a:srgbClr val="ED7D31"/>
                </a:solidFill>
                <a:effectLst/>
                <a:uLnTx/>
                <a:uFillTx/>
                <a:latin typeface="Arial-Rounded"/>
                <a:ea typeface="Arial-Rounded"/>
                <a:cs typeface="+mn-cs"/>
              </a:endParaRPr>
            </a:p>
          </p:txBody>
        </p:sp>
        <p:sp>
          <p:nvSpPr>
            <p:cNvPr id="19" name="Rectangle 18">
              <a:extLst>
                <a:ext uri="{FF2B5EF4-FFF2-40B4-BE49-F238E27FC236}">
                  <a16:creationId xmlns:a16="http://schemas.microsoft.com/office/drawing/2014/main" id="{FD5E1ED6-4148-4173-97D9-22A9850A1518}"/>
                </a:ext>
              </a:extLst>
            </p:cNvPr>
            <p:cNvSpPr/>
            <p:nvPr/>
          </p:nvSpPr>
          <p:spPr>
            <a:xfrm rot="21163024">
              <a:off x="3378899" y="2902780"/>
              <a:ext cx="365725" cy="57708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4400" b="1" i="1" u="none" strike="noStrike" kern="1200" cap="none" spc="0" normalizeH="0" baseline="0" noProof="0" dirty="0">
                  <a:ln>
                    <a:noFill/>
                  </a:ln>
                  <a:solidFill>
                    <a:srgbClr val="ED7D31"/>
                  </a:solidFill>
                  <a:effectLst/>
                  <a:uLnTx/>
                  <a:uFillTx/>
                  <a:latin typeface="Arial-Rounded"/>
                  <a:ea typeface="Arial-Rounded"/>
                  <a:cs typeface="+mn-cs"/>
                </a:rPr>
                <a:t>4</a:t>
              </a:r>
            </a:p>
          </p:txBody>
        </p:sp>
      </p:grpSp>
    </p:spTree>
    <p:custDataLst>
      <p:tags r:id="rId1"/>
    </p:custDataLst>
    <p:extLst>
      <p:ext uri="{BB962C8B-B14F-4D97-AF65-F5344CB8AC3E}">
        <p14:creationId xmlns:p14="http://schemas.microsoft.com/office/powerpoint/2010/main" val="428185876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53" presetClass="entr" presetSubtype="16"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400</TotalTime>
  <Words>1695</Words>
  <Application>Microsoft Office PowerPoint</Application>
  <PresentationFormat>Widescreen</PresentationFormat>
  <Paragraphs>129</Paragraphs>
  <Slides>19</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等线</vt:lpstr>
      <vt:lpstr>等线 Light</vt:lpstr>
      <vt:lpstr>Arial</vt:lpstr>
      <vt:lpstr>Arial-Rounded</vt:lpstr>
      <vt:lpstr>Calibri</vt:lpstr>
      <vt:lpstr>Office Theme</vt:lpstr>
      <vt:lpstr>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Hello</cp:lastModifiedBy>
  <cp:revision>22</cp:revision>
  <dcterms:created xsi:type="dcterms:W3CDTF">2021-07-20T01:55:21Z</dcterms:created>
  <dcterms:modified xsi:type="dcterms:W3CDTF">2025-05-13T05:54:26Z</dcterms:modified>
</cp:coreProperties>
</file>