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289" r:id="rId4"/>
    <p:sldId id="308" r:id="rId5"/>
    <p:sldId id="320" r:id="rId6"/>
    <p:sldId id="310" r:id="rId7"/>
    <p:sldId id="321" r:id="rId8"/>
    <p:sldId id="312" r:id="rId9"/>
    <p:sldId id="314" r:id="rId10"/>
    <p:sldId id="318" r:id="rId11"/>
    <p:sldId id="316" r:id="rId12"/>
    <p:sldId id="319" r:id="rId13"/>
    <p:sldId id="322" r:id="rId14"/>
    <p:sldId id="323" r:id="rId15"/>
    <p:sldId id="324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691</Words>
  <Application>Microsoft Office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Hello</cp:lastModifiedBy>
  <cp:revision>261</cp:revision>
  <dcterms:created xsi:type="dcterms:W3CDTF">2021-06-02T01:34:28Z</dcterms:created>
  <dcterms:modified xsi:type="dcterms:W3CDTF">2025-05-13T05:59:43Z</dcterms:modified>
</cp:coreProperties>
</file>