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jpeg"/><Relationship Id="rId3" Type="http://schemas.openxmlformats.org/officeDocument/2006/relationships/image" Target="../media/image18.jpeg"/><Relationship Id="rId7" Type="http://schemas.microsoft.com/office/2007/relationships/hdphoto" Target="../media/hdphoto11.wdp"/><Relationship Id="rId12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microsoft.com/office/2007/relationships/hdphoto" Target="../media/hdphoto12.wdp"/><Relationship Id="rId1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0973" y="5220638"/>
            <a:ext cx="7270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3735977" y="1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lựa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Mặc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đủ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ấm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Phù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hợp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mùa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Phù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hợp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mùa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mưa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nắng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/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6819900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mùa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</a:t>
              </a:r>
              <a:r>
                <a:rPr lang="en-US" sz="2000" dirty="0" err="1"/>
                <a:t>đặc</a:t>
              </a:r>
              <a:r>
                <a:rPr lang="en-US" sz="2000" dirty="0"/>
                <a:t> </a:t>
              </a:r>
              <a:r>
                <a:rPr lang="en-US" sz="2000" dirty="0" err="1"/>
                <a:t>điểm</a:t>
              </a:r>
              <a:r>
                <a:rPr lang="en-US" sz="2000" dirty="0"/>
                <a:t> </a:t>
              </a:r>
              <a:r>
                <a:rPr lang="en-US" sz="2000" dirty="0" err="1"/>
                <a:t>khác</a:t>
              </a:r>
              <a:r>
                <a:rPr lang="en-US" sz="2000" dirty="0"/>
                <a:t> </a:t>
              </a:r>
              <a:r>
                <a:rPr lang="en-US" sz="2000" dirty="0" err="1"/>
                <a:t>nhau</a:t>
              </a:r>
              <a:r>
                <a:rPr lang="en-US" sz="2000" dirty="0"/>
                <a:t>. </a:t>
              </a:r>
              <a:r>
                <a:rPr lang="en-US" sz="2000" dirty="0" err="1"/>
                <a:t>Cần</a:t>
              </a:r>
              <a:r>
                <a:rPr lang="en-US" sz="2000" dirty="0"/>
                <a:t> </a:t>
              </a:r>
              <a:r>
                <a:rPr lang="en-US" sz="2000" dirty="0" err="1"/>
                <a:t>lựa</a:t>
              </a:r>
              <a:r>
                <a:rPr lang="en-US" sz="2000" dirty="0"/>
                <a:t> </a:t>
              </a:r>
              <a:r>
                <a:rPr lang="en-US" sz="2000" dirty="0" err="1"/>
                <a:t>chọn</a:t>
              </a:r>
              <a:r>
                <a:rPr lang="en-US" sz="2000" dirty="0"/>
                <a:t> </a:t>
              </a:r>
              <a:r>
                <a:rPr lang="en-US" sz="2000" dirty="0" err="1"/>
                <a:t>trang</a:t>
              </a:r>
              <a:r>
                <a:rPr lang="en-US" sz="2000" dirty="0"/>
                <a:t> </a:t>
              </a:r>
              <a:r>
                <a:rPr lang="en-US" sz="2000" dirty="0" err="1"/>
                <a:t>phục</a:t>
              </a:r>
              <a:r>
                <a:rPr lang="en-US" sz="2000" dirty="0"/>
                <a:t>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dirty="0" err="1"/>
                <a:t>mùa</a:t>
              </a:r>
              <a:r>
                <a:rPr lang="en-US" sz="2000" dirty="0"/>
                <a:t> </a:t>
              </a:r>
              <a:r>
                <a:rPr lang="en-US" sz="2000" dirty="0" err="1"/>
                <a:t>để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</a:t>
              </a:r>
              <a:r>
                <a:rPr lang="en-US" sz="2000" dirty="0" err="1"/>
                <a:t>cơ</a:t>
              </a:r>
              <a:r>
                <a:rPr lang="en-US" sz="2000" dirty="0"/>
                <a:t> </a:t>
              </a:r>
              <a:r>
                <a:rPr lang="en-US" sz="2000" dirty="0" err="1"/>
                <a:t>thể</a:t>
              </a:r>
              <a:r>
                <a:rPr lang="en-US" sz="2000" dirty="0"/>
                <a:t> </a:t>
              </a:r>
              <a:r>
                <a:rPr lang="en-US" sz="2000" dirty="0" err="1"/>
                <a:t>khỏe</a:t>
              </a:r>
              <a:r>
                <a:rPr lang="en-US" sz="2000" dirty="0"/>
                <a:t> </a:t>
              </a:r>
              <a:r>
                <a:rPr lang="en-US" sz="2000" dirty="0" err="1"/>
                <a:t>mạnh</a:t>
              </a:r>
              <a:r>
                <a:rPr lang="en-US" sz="20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úa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2438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>
                <a:solidFill>
                  <a:srgbClr val="FF6969"/>
                </a:solidFill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Thoải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,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nhàng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r>
              <a:rPr lang="en-US" sz="2400" dirty="0"/>
              <a:t> </a:t>
            </a:r>
            <a:r>
              <a:rPr lang="en-US" sz="2400" dirty="0" err="1"/>
              <a:t>mỏng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Thoải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, </a:t>
            </a:r>
            <a:r>
              <a:rPr lang="en-US" sz="2400" dirty="0" err="1"/>
              <a:t>mát</a:t>
            </a:r>
            <a:r>
              <a:rPr lang="en-US" sz="2400" dirty="0"/>
              <a:t> </a:t>
            </a:r>
            <a:r>
              <a:rPr lang="en-US" sz="2400" dirty="0" err="1"/>
              <a:t>mẻ</a:t>
            </a:r>
            <a:r>
              <a:rPr lang="en-US" sz="2400" dirty="0"/>
              <a:t>, </a:t>
            </a:r>
            <a:r>
              <a:rPr lang="en-US" sz="2400" dirty="0" err="1"/>
              <a:t>thấm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mồ</a:t>
            </a:r>
            <a:r>
              <a:rPr lang="en-US" sz="2400" dirty="0"/>
              <a:t> </a:t>
            </a:r>
            <a:r>
              <a:rPr lang="en-US" sz="2400" dirty="0" err="1"/>
              <a:t>hôi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,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87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>
                <a:solidFill>
                  <a:srgbClr val="F8A513"/>
                </a:solidFill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>
                <a:solidFill>
                  <a:schemeClr val="accent5">
                    <a:lumMod val="75000"/>
                  </a:schemeClr>
                </a:solidFill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khoác</a:t>
            </a:r>
            <a:r>
              <a:rPr lang="en-US" sz="2400" dirty="0"/>
              <a:t> </a:t>
            </a:r>
            <a:r>
              <a:rPr lang="en-US" sz="2400" dirty="0" err="1"/>
              <a:t>dày</a:t>
            </a:r>
            <a:r>
              <a:rPr lang="en-US" sz="2400" dirty="0"/>
              <a:t>,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len</a:t>
            </a:r>
            <a:r>
              <a:rPr lang="en-US" sz="2400" dirty="0"/>
              <a:t>,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len</a:t>
            </a:r>
            <a:r>
              <a:rPr lang="en-US" sz="2400" dirty="0"/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Mũ</a:t>
            </a:r>
            <a:r>
              <a:rPr lang="en-US" sz="2400" dirty="0"/>
              <a:t>, </a:t>
            </a:r>
            <a:r>
              <a:rPr lang="en-US" sz="2400" dirty="0" err="1"/>
              <a:t>khăn</a:t>
            </a:r>
            <a:r>
              <a:rPr lang="en-US" sz="2400" dirty="0"/>
              <a:t>, </a:t>
            </a:r>
            <a:r>
              <a:rPr lang="en-US" sz="2400" dirty="0" err="1"/>
              <a:t>găng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, </a:t>
            </a:r>
            <a:r>
              <a:rPr lang="en-US" sz="2400" dirty="0" err="1"/>
              <a:t>tất</a:t>
            </a:r>
            <a:r>
              <a:rPr lang="en-US" sz="2400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76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433</Words>
  <Application>Microsoft Office PowerPoint</Application>
  <PresentationFormat>Widescreen</PresentationFormat>
  <Paragraphs>86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Hello</cp:lastModifiedBy>
  <cp:revision>60</cp:revision>
  <dcterms:created xsi:type="dcterms:W3CDTF">2021-06-02T02:35:09Z</dcterms:created>
  <dcterms:modified xsi:type="dcterms:W3CDTF">2025-05-13T05:57:40Z</dcterms:modified>
</cp:coreProperties>
</file>