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  <p:sldId id="308" r:id="rId10"/>
    <p:sldId id="292" r:id="rId11"/>
    <p:sldId id="286" r:id="rId12"/>
    <p:sldId id="288" r:id="rId13"/>
    <p:sldId id="287" r:id="rId14"/>
    <p:sldId id="293" r:id="rId15"/>
    <p:sldId id="301" r:id="rId16"/>
    <p:sldId id="306" r:id="rId17"/>
    <p:sldId id="302" r:id="rId18"/>
    <p:sldId id="300" r:id="rId19"/>
    <p:sldId id="303" r:id="rId20"/>
    <p:sldId id="304" r:id="rId21"/>
    <p:sldId id="305" r:id="rId22"/>
    <p:sldId id="307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51: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solidFill>
            <a:srgbClr val="EF5F5F">
              <a:alpha val="76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solidFill>
            <a:srgbClr val="7FC438">
              <a:alpha val="7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solidFill>
            <a:srgbClr val="F9CA47">
              <a:alpha val="73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2160-F260-3ECD-A5D0-92D905415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B3C1EA-0DF4-34A6-6C15-7FC84D86A1C5}"/>
              </a:ext>
            </a:extLst>
          </p:cNvPr>
          <p:cNvSpPr txBox="1"/>
          <p:nvPr/>
        </p:nvSpPr>
        <p:spPr>
          <a:xfrm>
            <a:off x="2050868" y="2194562"/>
            <a:ext cx="797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</a:t>
                </a:r>
                <a:r>
                  <a:rPr lang="en-US" sz="2000"/>
                  <a:t>99</a:t>
                </a:r>
                <a:endParaRPr lang="en-VN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B5CF-21D3-2EB8-0FB6-73A559A0F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AEC0D-3705-1F00-2862-F1E5E8EB382A}"/>
              </a:ext>
            </a:extLst>
          </p:cNvPr>
          <p:cNvSpPr txBox="1"/>
          <p:nvPr/>
        </p:nvSpPr>
        <p:spPr>
          <a:xfrm>
            <a:off x="2050868" y="2194562"/>
            <a:ext cx="797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/>
                <a:t>?</a:t>
              </a:r>
              <a:endParaRPr lang="en-US" sz="2800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7D09A-0FC6-4047-5F20-4B06D65EC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81AAF3-DC50-F82F-7880-F337F50587EB}"/>
              </a:ext>
            </a:extLst>
          </p:cNvPr>
          <p:cNvSpPr txBox="1"/>
          <p:nvPr/>
        </p:nvSpPr>
        <p:spPr>
          <a:xfrm>
            <a:off x="2050868" y="2194562"/>
            <a:ext cx="797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488</Words>
  <Application>Microsoft Office PowerPoint</Application>
  <PresentationFormat>Widescreen</PresentationFormat>
  <Paragraphs>156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188</cp:revision>
  <dcterms:created xsi:type="dcterms:W3CDTF">2021-06-02T01:34:28Z</dcterms:created>
  <dcterms:modified xsi:type="dcterms:W3CDTF">2025-03-13T07:53:35Z</dcterms:modified>
</cp:coreProperties>
</file>