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82" r:id="rId3"/>
    <p:sldId id="283" r:id="rId4"/>
    <p:sldId id="294" r:id="rId5"/>
    <p:sldId id="284" r:id="rId6"/>
    <p:sldId id="285" r:id="rId7"/>
    <p:sldId id="295" r:id="rId8"/>
    <p:sldId id="296" r:id="rId9"/>
    <p:sldId id="292" r:id="rId10"/>
    <p:sldId id="297" r:id="rId11"/>
    <p:sldId id="298" r:id="rId12"/>
    <p:sldId id="299" r:id="rId13"/>
    <p:sldId id="300" r:id="rId14"/>
    <p:sldId id="286" r:id="rId15"/>
    <p:sldId id="288" r:id="rId16"/>
    <p:sldId id="28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9" autoAdjust="0"/>
    <p:restoredTop sz="94648"/>
  </p:normalViewPr>
  <p:slideViewPr>
    <p:cSldViewPr snapToGrid="0">
      <p:cViewPr varScale="1">
        <p:scale>
          <a:sx n="65" d="100"/>
          <a:sy n="65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en-VN" smtClean="0"/>
              <a:t>03/02/2025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15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879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49:</a:t>
            </a:r>
          </a:p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TRÒN TRĂM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66249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0B4B29-0803-984D-B6D0-810BBEE09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18AD43A-59A2-1148-9D07-51AD84FD6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16C87E3-3621-844F-8A46-0332C9B4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B7833F9-DEA2-DD41-A2AB-80592775C381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17D456-AAB0-984A-9947-71BB5833071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1F28DB-98A8-E147-A3B6-C955558AFB4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7DB0A36-3902-9543-BB7D-71AD032C00F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F365285-E74F-244A-AF2E-0E977E7FE09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152B130-6EBD-5545-ADA6-B2455F31B9C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33AAEBC-EDAD-7842-88F3-F92CDCE941B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9321E9-7CF5-7E44-B863-49F6D49A067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BBD068D-A921-A84E-8191-A832BBEB2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A0B5124-66DA-104F-BA34-A87118D66F4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099E8B-2863-2B42-9CB6-E7051AB0C73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5D0D60-1EB9-824E-A5E2-C0342DA842E5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F5317EE-5B23-6847-88D3-B46CD20A7F4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2991A27-F7E8-0943-8512-A973F374CEA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9B7B9E-CB83-C443-890D-86222C4BD9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EC7616C-F879-9840-9EE8-A225F7EA030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99C92F-5B10-564E-8165-9BAAF79FFA3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F47D562-033A-074E-88E5-F86B7BCAC91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17C7618-2469-2F46-B3C2-0FE3139BB92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D4A424-2324-5D4D-82D2-52627F3BD4F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BC422E-9559-824E-805D-AF28B2F277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DBE2094-E0AE-FF4E-83F7-8A7D1AA062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086451D-C348-FB48-9A3A-D6B83C9F7651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20EFA0-48F9-0347-B924-0D028F09FB3B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E6D6372-9C25-D644-9BD4-5ED50B64C6AE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015C82-6E12-614B-A64D-4BC21CC5073D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688153-0C3A-194E-9B46-2BE0034AF075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2C8915-96D4-204E-8AFD-AC85F99C03B1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AC15D1C-5A78-3347-B085-819FBAA70DFA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399A923-61CB-2C4B-8028-5305C45D17A2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B9EBEA-C612-7C4D-A647-DF895A1E17CA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A4FDD75-49DC-3E49-BB13-C940A5C3B5A2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D270AA1-419F-F94D-965F-8501CDA59BEB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3685D35-E001-F047-A9CA-97C7C7A896C6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8A9C78B-7786-CB47-A449-521B7401AFEF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654D614-724F-0048-8A9C-562729C24BE7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4F49408-2E82-234A-B26A-F42A44B62AE4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2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11883"/>
              </p:ext>
            </p:extLst>
          </p:nvPr>
        </p:nvGraphicFramePr>
        <p:xfrm>
          <a:off x="918545" y="641827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20556" y="237377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14693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38810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62927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19383" y="1909035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1740075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5" y="1864880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1299322" y="3175498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5" y="2017280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20" y="1761306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0" y="1886111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0" y="2038511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1475638" y="3170937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1640303" y="3170937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1804968" y="3163023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1982872" y="3163023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37E6280-20B4-A440-B2E4-F3FF65116586}"/>
              </a:ext>
            </a:extLst>
          </p:cNvPr>
          <p:cNvGrpSpPr/>
          <p:nvPr/>
        </p:nvGrpSpPr>
        <p:grpSpPr>
          <a:xfrm flipH="1">
            <a:off x="2175612" y="3170465"/>
            <a:ext cx="67088" cy="894048"/>
            <a:chOff x="7152671" y="1595686"/>
            <a:chExt cx="90155" cy="901548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18A8187-7537-014A-A28E-7FCD0F6DFCC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35E32D3-B81E-3F48-80C0-669E09F28A0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9D10909-A9A1-DC46-8A7B-1F89EC25AA1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C84C9B6-5EF5-BF4F-8525-2D03212B8F8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A7F69F2-0BA6-9548-B2BA-BA6BECEC52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AC431D-AC7C-B341-A3D9-55EE4DCBCD8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11FB328-E2D2-0044-B38C-4F77D4836D8C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2528ED7-1773-DE46-A63B-587F37D18D2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A504FFF-784A-5843-9490-7EA1F0501B1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822CF3F-90CA-4D4F-B87D-DCD3FBAF2DF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3F195C9-DFE1-7E4D-8905-0ED39C234A20}"/>
              </a:ext>
            </a:extLst>
          </p:cNvPr>
          <p:cNvGrpSpPr/>
          <p:nvPr/>
        </p:nvGrpSpPr>
        <p:grpSpPr>
          <a:xfrm flipH="1">
            <a:off x="2351928" y="3165904"/>
            <a:ext cx="67088" cy="894048"/>
            <a:chOff x="7152671" y="1595686"/>
            <a:chExt cx="90155" cy="90154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55DDF0D-D810-3942-8FB2-A21C29E015C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ABB1EAE-C860-2D47-98BA-96DDDCC3275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0BF9969-3D43-3F4F-9037-860249994C3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F49A70E-C782-004A-A2C4-C511E2B5EC1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B549D99-B59E-D347-9188-A595E5B1358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0D87940-8C59-344C-8F1D-16B8EE0C803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540C89A-F006-BE47-B754-9FABAE699D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E0B7EA3-1782-464C-80EE-4727FD61249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E5CC923-457A-8043-902E-5577E37FC0B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62E5377-B0E5-794F-A094-1E6F42F7F68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3863775-E34F-C947-9870-8FB435AB672B}"/>
              </a:ext>
            </a:extLst>
          </p:cNvPr>
          <p:cNvGrpSpPr/>
          <p:nvPr/>
        </p:nvGrpSpPr>
        <p:grpSpPr>
          <a:xfrm flipH="1">
            <a:off x="2516593" y="3165904"/>
            <a:ext cx="67088" cy="894048"/>
            <a:chOff x="7152671" y="1595686"/>
            <a:chExt cx="90155" cy="90154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EDFCDAE-4E01-5740-9A7D-9C4757AEAE6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974FFEF-D1FC-1845-ADB3-C4F5F186DFF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3BE2D9C-6F9B-664B-BE54-762B3445298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B40004D-D063-1140-8B84-9821BC12396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FCB35DE-F396-1841-920D-6DF922BFAC8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AF4C8D8B-C44E-5248-B6AD-9645590640A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B44671A-6758-CC41-846E-D8B2622B7E0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1AE160D-7F90-2D4E-9C7E-D7D864DF4CF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DD0A2BA2-C1A2-3445-8F5E-7F2BF9FA62F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E117773-51AB-784D-A2A7-13EC846769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C835CD5-E4DB-EF48-A954-898428089DEA}"/>
              </a:ext>
            </a:extLst>
          </p:cNvPr>
          <p:cNvGrpSpPr/>
          <p:nvPr/>
        </p:nvGrpSpPr>
        <p:grpSpPr>
          <a:xfrm flipH="1">
            <a:off x="2681258" y="3157990"/>
            <a:ext cx="67088" cy="894048"/>
            <a:chOff x="7152671" y="1595686"/>
            <a:chExt cx="90155" cy="90154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87B137B-C430-364F-9BFD-1BEBAB2444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85487E2-6AC2-7048-9BAA-4AB4DC94B41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E6F0252-9A5A-9E4B-AD73-78ACCB67809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99A351D-3D4F-2745-BDCE-8B7C4BE28CC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BA8F15D-8313-CC41-96C4-C19D6A71BB1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3497DBC-912D-1F4B-97C8-F45E04AD267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DD7B3C55-FD6C-0548-93FD-A461EEB0ECD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945078A-9CD4-F949-9F28-7514A32B94E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BFD27FC-04E7-D643-8106-E78D1C24FFA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2ECBE88B-0126-8D45-8480-0CBBBA4C7E5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id="{03CBF98F-164A-3548-B4AF-0311C18C0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91" y="1793817"/>
            <a:ext cx="887171" cy="894048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50AD878D-679A-9F4A-8B6B-5431FBD00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51" y="1918622"/>
            <a:ext cx="887171" cy="894048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A37F9790-6E1E-7049-83E3-EE950A24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1" y="2071022"/>
            <a:ext cx="887171" cy="894048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340A1EE3-7E57-FC48-AFB5-387AFFB97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4492176"/>
            <a:ext cx="887171" cy="894048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B9431BC0-0EED-C04D-A26A-BCBBB478B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4616981"/>
            <a:ext cx="887171" cy="894048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4B867160-F1B4-1644-806A-DE5F3138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" y="4769381"/>
            <a:ext cx="887171" cy="894048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F0B87E89-B2DD-C34D-B766-29A37B249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84" y="4513407"/>
            <a:ext cx="887171" cy="894048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9AE7ADD0-BCBE-6E45-B05E-248584E75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4" y="4638212"/>
            <a:ext cx="887171" cy="894048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E9E81B0E-7258-3A4C-964F-8762B0AC6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4" y="4790612"/>
            <a:ext cx="887171" cy="894048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89945C0E-CE81-3A43-8BDE-D93DD5BEF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5" y="4545918"/>
            <a:ext cx="887171" cy="894048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D60625C7-BCB5-3748-8408-B1087A6C2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15" y="4670723"/>
            <a:ext cx="887171" cy="894048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E783E328-CB7A-A140-9630-B1F113F32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15" y="4823123"/>
            <a:ext cx="887171" cy="894048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D7A20501-7A69-3840-9D68-DA73A11C2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96" y="5798341"/>
            <a:ext cx="887171" cy="894048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5AC1BCE1-8697-3648-9927-2483FB60AEFD}"/>
              </a:ext>
            </a:extLst>
          </p:cNvPr>
          <p:cNvSpPr/>
          <p:nvPr/>
        </p:nvSpPr>
        <p:spPr>
          <a:xfrm>
            <a:off x="5136685" y="5001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F41B48D-DCC5-9D49-A21E-6E16FA338BF8}"/>
              </a:ext>
            </a:extLst>
          </p:cNvPr>
          <p:cNvSpPr/>
          <p:nvPr/>
        </p:nvSpPr>
        <p:spPr>
          <a:xfrm>
            <a:off x="6030822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83808E3-2392-4444-BF3E-DC7A267DF2F1}"/>
              </a:ext>
            </a:extLst>
          </p:cNvPr>
          <p:cNvSpPr/>
          <p:nvPr/>
        </p:nvSpPr>
        <p:spPr>
          <a:xfrm>
            <a:off x="6954939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C9040DE-9ECE-844D-AAE8-377E68D0C141}"/>
              </a:ext>
            </a:extLst>
          </p:cNvPr>
          <p:cNvSpPr/>
          <p:nvPr/>
        </p:nvSpPr>
        <p:spPr>
          <a:xfrm>
            <a:off x="7879056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B384D9B-48AA-5D43-A1EB-900746300F86}"/>
              </a:ext>
            </a:extLst>
          </p:cNvPr>
          <p:cNvSpPr/>
          <p:nvPr/>
        </p:nvSpPr>
        <p:spPr>
          <a:xfrm>
            <a:off x="9745810" y="4616981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AD6EA3C-5290-1A40-B00D-0BD2FD401BA4}"/>
              </a:ext>
            </a:extLst>
          </p:cNvPr>
          <p:cNvSpPr/>
          <p:nvPr/>
        </p:nvSpPr>
        <p:spPr>
          <a:xfrm>
            <a:off x="8762927" y="5002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777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40F14-010A-FC45-A075-70E5EAE5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388992"/>
            <a:ext cx="6350000" cy="4375727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0E510FC6-D9CF-F84C-B23B-EAF037F6B37F}"/>
              </a:ext>
            </a:extLst>
          </p:cNvPr>
          <p:cNvSpPr/>
          <p:nvPr/>
        </p:nvSpPr>
        <p:spPr>
          <a:xfrm>
            <a:off x="735109" y="519951"/>
            <a:ext cx="5109882" cy="2348753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04B4D3CF-4087-BC4B-825A-99D3D1508839}"/>
              </a:ext>
            </a:extLst>
          </p:cNvPr>
          <p:cNvSpPr/>
          <p:nvPr/>
        </p:nvSpPr>
        <p:spPr>
          <a:xfrm>
            <a:off x="7525538" y="280095"/>
            <a:ext cx="4223043" cy="2348753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6290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4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A3B0BB-D8E2-BA4A-ABCD-992666C8F3F2}"/>
              </a:ext>
            </a:extLst>
          </p:cNvPr>
          <p:cNvGrpSpPr/>
          <p:nvPr/>
        </p:nvGrpSpPr>
        <p:grpSpPr>
          <a:xfrm>
            <a:off x="935467" y="1159531"/>
            <a:ext cx="10012457" cy="2269469"/>
            <a:chOff x="1108953" y="1534131"/>
            <a:chExt cx="10012457" cy="226946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D50AC86-C75D-BB4C-8637-EEC17777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B8CEA0-0115-B345-8DD5-B82BB53CD7DC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042BD0-7120-1C44-A57E-35D7CE55E2CA}"/>
              </a:ext>
            </a:extLst>
          </p:cNvPr>
          <p:cNvGrpSpPr/>
          <p:nvPr/>
        </p:nvGrpSpPr>
        <p:grpSpPr>
          <a:xfrm>
            <a:off x="935467" y="3717887"/>
            <a:ext cx="9676184" cy="2321889"/>
            <a:chOff x="935467" y="3556525"/>
            <a:chExt cx="9676184" cy="232188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CF8F74-9C14-F243-BC67-0B9C3F610096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D242E3-EE84-6743-AF52-A1059D4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68E78B2-5A06-0347-AD22-A5EA6B70F1DD}"/>
              </a:ext>
            </a:extLst>
          </p:cNvPr>
          <p:cNvSpPr txBox="1"/>
          <p:nvPr/>
        </p:nvSpPr>
        <p:spPr>
          <a:xfrm>
            <a:off x="5486399" y="161220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2C1D39-22C6-7648-9C6A-860E36B5DABD}"/>
              </a:ext>
            </a:extLst>
          </p:cNvPr>
          <p:cNvSpPr txBox="1"/>
          <p:nvPr/>
        </p:nvSpPr>
        <p:spPr>
          <a:xfrm>
            <a:off x="7308564" y="1615180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9140CF-BCA6-BC41-85A6-6D170AE7CC55}"/>
              </a:ext>
            </a:extLst>
          </p:cNvPr>
          <p:cNvSpPr txBox="1"/>
          <p:nvPr/>
        </p:nvSpPr>
        <p:spPr>
          <a:xfrm>
            <a:off x="7292234" y="2601713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D5FC93-FE5D-F848-87CC-C0165D0737C5}"/>
              </a:ext>
            </a:extLst>
          </p:cNvPr>
          <p:cNvSpPr txBox="1"/>
          <p:nvPr/>
        </p:nvSpPr>
        <p:spPr>
          <a:xfrm>
            <a:off x="5486398" y="2609108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AB9BAD-D98B-6241-91CF-E509757B91D8}"/>
              </a:ext>
            </a:extLst>
          </p:cNvPr>
          <p:cNvSpPr txBox="1"/>
          <p:nvPr/>
        </p:nvSpPr>
        <p:spPr>
          <a:xfrm>
            <a:off x="1883037" y="416856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630F47-80DE-6E42-94A1-F77461B65585}"/>
              </a:ext>
            </a:extLst>
          </p:cNvPr>
          <p:cNvSpPr txBox="1"/>
          <p:nvPr/>
        </p:nvSpPr>
        <p:spPr>
          <a:xfrm>
            <a:off x="8926095" y="4160488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37FC8E-6740-4C4A-B721-0653694BFA54}"/>
              </a:ext>
            </a:extLst>
          </p:cNvPr>
          <p:cNvSpPr txBox="1"/>
          <p:nvPr/>
        </p:nvSpPr>
        <p:spPr>
          <a:xfrm>
            <a:off x="8914151" y="523867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940394-2D9F-7244-BDBE-290FFD057C3A}"/>
              </a:ext>
            </a:extLst>
          </p:cNvPr>
          <p:cNvSpPr txBox="1"/>
          <p:nvPr/>
        </p:nvSpPr>
        <p:spPr>
          <a:xfrm>
            <a:off x="3624751" y="524345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9038" y="30601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7836" y="25084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9237" y="145459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EA11E51C-D9BA-0E44-9B21-9BAC53ED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3644"/>
              </p:ext>
            </p:extLst>
          </p:nvPr>
        </p:nvGraphicFramePr>
        <p:xfrm>
          <a:off x="872668" y="885887"/>
          <a:ext cx="10002156" cy="56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98A50AC5-FEE5-0944-A2FE-5E3B5B4DE20B}"/>
              </a:ext>
            </a:extLst>
          </p:cNvPr>
          <p:cNvGrpSpPr/>
          <p:nvPr/>
        </p:nvGrpSpPr>
        <p:grpSpPr>
          <a:xfrm>
            <a:off x="1326438" y="1315896"/>
            <a:ext cx="1608045" cy="1333803"/>
            <a:chOff x="1340041" y="1265540"/>
            <a:chExt cx="1768849" cy="1467183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397FC239-C7F1-7D44-9100-C2540121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4643B384-F394-0748-B509-BAACDA78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738BDC33-9289-154C-B8C5-76DD0197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C6A32424-0AB0-8241-AFA7-266065E49935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1EFDD72-07E2-6748-8449-422270951F9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D9D213-593D-EA44-B9B4-1104F702C85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3156704-C4B0-BF4E-A534-B41CA58F5B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A8FB068-C981-A94F-B1F4-85FDC4017D9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280319F-F530-5149-BB4F-81ACA2FBEC8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604700D-DE4B-F645-8B6C-282697AE1E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EC72D394-219B-B04E-8C1D-F3A9D154EC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4A845B4-3D1F-BF43-AC0B-C87901B0055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1B80F91-8E7B-D642-BE5E-585C7C2EF7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41AD3688-3E64-644A-B7FC-48230856AC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03FD71-CA55-8C44-BFCA-D64D32C7A52B}"/>
              </a:ext>
            </a:extLst>
          </p:cNvPr>
          <p:cNvGrpSpPr/>
          <p:nvPr/>
        </p:nvGrpSpPr>
        <p:grpSpPr>
          <a:xfrm>
            <a:off x="4366950" y="1073099"/>
            <a:ext cx="1275277" cy="1212548"/>
            <a:chOff x="4466955" y="1528172"/>
            <a:chExt cx="1402805" cy="1333803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C8521B84-D2BB-924C-B36B-2209B3D3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5A0FCFA7-BF50-CD44-A27C-E8EE77DD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D29C9C40-1DF3-4043-90F5-56A1B06C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3903381-FC4B-8446-A3B7-AF7EE2B7A065}"/>
              </a:ext>
            </a:extLst>
          </p:cNvPr>
          <p:cNvGrpSpPr/>
          <p:nvPr/>
        </p:nvGrpSpPr>
        <p:grpSpPr>
          <a:xfrm>
            <a:off x="6072487" y="1085643"/>
            <a:ext cx="1275277" cy="1212548"/>
            <a:chOff x="4466955" y="1528172"/>
            <a:chExt cx="1402805" cy="1333803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8C8C48F5-352B-3644-AB42-5A796D35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B6F8A349-CC83-4C4D-944A-75FA4491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61834AD4-9F8A-BF48-A783-371E0F5A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E57C324-9732-0F48-A052-B79544C96F71}"/>
              </a:ext>
            </a:extLst>
          </p:cNvPr>
          <p:cNvGrpSpPr/>
          <p:nvPr/>
        </p:nvGrpSpPr>
        <p:grpSpPr>
          <a:xfrm>
            <a:off x="4837866" y="2376124"/>
            <a:ext cx="1275277" cy="1212548"/>
            <a:chOff x="4466955" y="1528172"/>
            <a:chExt cx="1402805" cy="1333803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CAFB02FE-4FA9-7643-B54E-3FD4FDA8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D9A7D042-AD2F-4946-9666-FAFE0707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50B9646D-B2A7-214D-BFF4-BCF691AF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9C3DA5F2-1719-E342-8158-EA495C246161}"/>
              </a:ext>
            </a:extLst>
          </p:cNvPr>
          <p:cNvGrpSpPr/>
          <p:nvPr/>
        </p:nvGrpSpPr>
        <p:grpSpPr>
          <a:xfrm>
            <a:off x="7770579" y="1063817"/>
            <a:ext cx="2980814" cy="2430789"/>
            <a:chOff x="7950196" y="1276093"/>
            <a:chExt cx="2980814" cy="243078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04545D5-469F-A54B-AF16-43FBE2C013C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id="{DEB95F8C-8B8B-BE4E-954B-8AE260AFD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id="{B886F735-40ED-7743-960F-754E5D92F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00CECF50-EF43-C440-9973-B6E6EC23B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D59E832A-BA27-B44D-AD80-44E1B1839D72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233" name="Picture 232">
                <a:extLst>
                  <a:ext uri="{FF2B5EF4-FFF2-40B4-BE49-F238E27FC236}">
                    <a16:creationId xmlns:a16="http://schemas.microsoft.com/office/drawing/2014/main" id="{BAE59F98-96B9-3A42-BA63-10CC33789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id="{12BAFD17-C172-2549-80AD-781FB0B7B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6F79EE21-76ED-D744-BEB0-59B01603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6DCE558B-AF42-DB40-A7AA-2702E504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3EAA1B1-0F6C-F040-BD00-4B8D601CCE56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26FACE3A-D1B0-DD4F-A87D-A514C2ED41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F03A01C-902B-2C49-8894-DF7B8B5E4F3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198BA36-F3C1-CE47-89DB-7F604D3E9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813AAA1B-7AB6-9346-8B6F-6EC6CA2204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50CB9B56-62BD-C94A-B02D-E946EFB6E3A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7EB89D7B-1654-5248-80EB-3EE3EEEC24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F04EE701-C760-084B-8E6C-D8765DE68A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AD939E0B-18CF-054C-934A-8EF0BF1A436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04FA6EF4-19F4-DD4D-BD4C-DE41910A51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B0267E47-1AE8-534E-9824-A026039A10B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E028589D-1536-D348-B177-D7C0EC415C8C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A0FD2A05-F91A-1B40-821B-15CAA137A7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F18F78BE-0A94-8F4B-92E8-03EAAF006AB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7D8C717-2AE0-3949-9E0C-6077EBED328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6580BDC9-EB22-FD41-9FFC-285F1B50BA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F5D0B98B-DE9A-6D4E-A941-D9D14D42B6B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9FC74DF-D89E-E34D-9995-46A2BA8620A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1DCF71B9-48BC-A24F-A899-8A2C73D2E9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F2FA4B5-04FA-A241-8150-5151D10DFA5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145FF7B-CEB7-4C4E-8913-A073F71A21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18EB44B-FB59-A948-95B8-094D003C74E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86C4371-D03A-464D-9EC1-A137521E81B0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384027E4-5FA7-5548-B989-F2FD1C03A70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336E6546-8EF3-9D4C-A633-4F7521E8D88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42803C27-D629-6F4F-906F-8F39350BC75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0D26AD48-8DA0-2249-BFAA-0080B11945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3A8AE2C7-D196-014F-A438-9725D5D203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2B52FE4F-E61D-E447-AF1D-B7D739C34D1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40ED0D9-EF77-604E-873F-9B2A79B993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A9908C3E-C593-3244-AF75-E3E17C60C7B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E9C33D60-4CB7-7043-A2C8-BC17C385C5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98E6EC7A-13C2-7045-91C6-140360D8FA6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FB1D8003-3BBB-5B4B-862C-B652CCF97B1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F6EF9DC3-BD25-BF46-B808-1428BCCB6CF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3668EDB9-1BC7-3140-A642-D33943ADA3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840A567E-2192-894E-86D2-0B940E9F951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FC836400-ADDC-5140-9FD4-A575C770047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54E1A1DE-71DB-FB48-BFAC-04C9B79E08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14C89584-14EC-484D-8CD4-5FAD080246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F16B59C9-5514-4F40-A661-84A7FEEDE3F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87909B8B-7E18-004F-BF6C-293C8757EB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74AAFC0A-DEF2-F349-ABF1-D136C64AEEC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C4679C40-B29D-C649-A788-8E74AD8471D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EC8FFA28-F3DC-374B-9C16-07C626A75D01}"/>
              </a:ext>
            </a:extLst>
          </p:cNvPr>
          <p:cNvGrpSpPr/>
          <p:nvPr/>
        </p:nvGrpSpPr>
        <p:grpSpPr>
          <a:xfrm>
            <a:off x="1082110" y="3990903"/>
            <a:ext cx="2675966" cy="2399393"/>
            <a:chOff x="1261727" y="4203179"/>
            <a:chExt cx="2675966" cy="2399393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3050F2EB-ECAD-804E-9686-D8CC47637815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id="{1B03866A-72CC-5043-9650-9C8F3A5B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id="{8C509237-DC75-5743-A85F-49F7DCEA9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id="{5338089C-E25A-2D43-AE79-CC11AB56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DDCEE172-2F0A-AE47-91B9-80CC747E89A1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id="{0B5586FC-33A6-604B-99E6-DABD2CFEF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4" name="Picture 293">
                <a:extLst>
                  <a:ext uri="{FF2B5EF4-FFF2-40B4-BE49-F238E27FC236}">
                    <a16:creationId xmlns:a16="http://schemas.microsoft.com/office/drawing/2014/main" id="{C884ECD0-9B7F-3747-A880-997E4BCA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104C5DF3-6647-7840-9A48-C52F64C173E3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FDB30E59-18B6-9E4A-AB0F-9724682725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C7783A86-7282-184F-BF6C-7B6D703478B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C674659-B40E-7D44-A112-85CF30117B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D700107F-3424-1745-85B5-41D872EB33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761E8C9F-76F9-314C-8E8C-7847A277FC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0AA52AD0-5197-C248-80D9-DC9573425B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B610784-19BE-A142-98F1-C539222E88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46DECCD-68AF-EB44-9FAC-FE30EE4382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72090E05-E31B-6246-8D67-B581F6C402A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E57D1931-863A-C942-961D-C958E93610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15018B6-4395-2043-8F7A-83D8CC125BB4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46F30A15-8B2B-7B48-8F1B-8E6E5F154B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D215886F-38C8-C449-8C49-A0753F5E11E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D4C37ACE-1615-4C48-97A9-569287C7604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E384E60F-1BEC-574F-9C8B-A24A2EE20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C757379A-2E55-6D4A-AB84-9A1982F1410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37F4B2B7-108A-B444-A0FD-788D947DACF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F72A7EBD-8391-6444-BF81-FA835C2B4B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61D99109-89CC-BE4C-A804-374CF9DA06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D772EF9-6E1F-144F-98A7-4E2705BAA7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45DE3844-BA37-454D-96B5-162C8B1601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A18E812E-F57F-FC40-BD6D-F20577726A7F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725BB57B-3E91-0F46-8FB5-ADEC7522A6E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42E455FB-3DA8-F940-9F26-4E01BAD9E5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64514859-2C76-CC40-8B46-004733E296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2579117F-9A7D-2743-B8D6-B7679E73FE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565D17EA-F2D7-E843-BCC3-33DD1CFD963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A46E600B-D847-D545-BB30-A66107C1C2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3795E7F4-309C-9041-9DD6-19750CEE4D3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41AC0E78-D4B9-0B41-AFFA-F90996D1B48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A89ED546-0E87-084E-9750-D6BA193F11A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D3EAD9D5-04E7-E946-B1D5-478DEE103B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D13CA605-7664-6B4B-9A6E-BE53E02DFDE2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864EAA5A-3ED6-2640-AAA4-520F85AAA42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27F44D63-BCE6-5945-A6DB-C032F53E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1EC7C0CB-7FF9-2647-A603-52AF6C6C76D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582E29D-F74A-2846-BCB5-81877FB4F17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D91352A3-B44F-9B48-9814-989D178A49B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D14B2A91-FBB2-DF48-BEED-0F6A5162F8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6CD4525-855D-3E4B-8133-B13A963992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7915D86C-1A77-A44F-84E4-3EE87EAA8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29D56F11-3517-D042-80D7-AD75EA2F4F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D87DE48-3321-CB49-9C82-A7E3A108B6F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C7DD1869-F656-5D46-B695-BD1CB5D83DC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C592292A-2435-DF4F-A723-9F3289E8964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1D00A1EF-2EEB-1442-B173-9A5D3ED226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02547A3E-6F99-BB4F-B94D-156D806E13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FF2A66D6-EADD-2C4A-BD7A-F7F17B545B2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40012BE7-58FB-724A-A522-FFC7A47EF68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FD92FC5F-8CAE-2542-911E-E825151CC7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76DB3D51-49FD-C84D-BB35-96FB90AF35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86175CDA-2D77-1D4A-8735-C60F9779DB8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E587715B-0B9E-D349-85F9-6FF97ABC9E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249137C4-9199-0C47-8320-B682EB58A6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25BDF01F-EE1E-204D-B60C-8980152EE632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D10E1E1-D5D0-194B-B29C-13395EE631A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2D3C8AB5-E8A5-2944-9F79-D82E74619F2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3FEB960B-8ED0-9442-B938-84CC45D799D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1B2F4D66-2353-7548-8257-914C1C4E9C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CCCC81FF-6FC9-8247-8FA8-E53184B55B6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DB9C812F-2563-C44A-940D-05839563ED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EA7CAA6-0D1E-E842-9B5A-F268ADB8412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65CF9EB8-A0E5-6547-8427-BE4A95C90A1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8A259B34-5C14-3949-9B5D-E987027A9C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2FB2B131-D016-C74A-9649-60D9175938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4E389373-DA03-6847-A4EE-0A9BFD6FAF4B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1119A260-3669-8C4D-AC23-6F50B31641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593DD69A-28A1-3841-AFD2-68266F9880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972ECE21-14C8-C749-8832-11E74DCB7E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E86E550C-01A0-284D-9C3D-019924EAB5A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FDFCFC25-C488-5F4F-BC91-A027EDB4698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633F5AA0-2A56-7E4E-8893-EF9D1D3848B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28E40344-6146-954F-A085-E3199CF449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8DC8CC10-0771-BD4C-BA1E-A164D728EE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CC74950D-3CAE-BF45-9DA6-DEA51E56F4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3966B8F1-9C3F-E74B-8B35-2086E7A2731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F1998CF2-BD9B-1746-BC03-F0D258EFFB1C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8F858174-C756-CF48-BB33-4E42EA6BFA6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DEF4F833-9C2D-2944-8F41-6AEF215E0FB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F931FA5B-5813-2341-9A36-A29F455178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FB673E5-D6D1-F54A-99D2-88ED1BB5582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E314084A-7DEE-564B-91B0-BA34053031E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7748595F-10E3-7147-9DBD-FD1BA8B72C0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7D865106-1E05-3B4C-B734-A6BEFED634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2775959C-9F00-AF45-A118-E291E74385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DC220460-79CF-544A-BB9B-7E746620EF5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F22224DB-3830-E440-8411-F7CB57DC0E6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5601B3-C370-B04C-96D8-30E935A826DB}"/>
              </a:ext>
            </a:extLst>
          </p:cNvPr>
          <p:cNvGrpSpPr/>
          <p:nvPr/>
        </p:nvGrpSpPr>
        <p:grpSpPr>
          <a:xfrm>
            <a:off x="5460920" y="4754395"/>
            <a:ext cx="909388" cy="999008"/>
            <a:chOff x="5640537" y="4966671"/>
            <a:chExt cx="909388" cy="999008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B3F69452-89B2-EF4E-88C7-C63A6044F8F2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5FF16DDC-33EF-8E47-B07E-796A9F1FB4B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8A8FB550-BF53-9540-BF1C-F1B485CAE8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0A7434A3-A8FD-4C4F-8052-2CA711F2EB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EFB46746-130E-9E47-8651-953C648789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85712617-FC2A-1742-BE1F-3FD79A434E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ABCCBA63-4F7C-284E-8155-E54277A4839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66C4C692-0E4E-A04D-8464-CE405E9E8D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E644D742-5A4C-6349-BCF8-208C14C264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E18ECD1B-45CB-7F49-A5AC-00EED1F777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DD9AE3E7-4F51-FB45-83EB-FD8A2D6C04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316D6C3C-CB09-4240-A851-53F3232BC2B9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F39C7D54-D4FA-8543-8873-4A71981F7A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C74D2138-3441-D146-AC11-51CB716EB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B0CA3C1F-3A3C-FB43-B7AC-BCCB8445D1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07113D5F-6A0E-5240-B53A-AF69B794500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2DBE2D8-0B26-CF45-9CAF-5ADB16AFDA5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E0DDEDAF-65DC-8246-A25E-E1A12AFCDE3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1192CCBB-4E42-3B40-B370-2CA4C5D708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E553FB96-6921-BE4D-94C2-74825453AF4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E208B105-C751-0847-9993-F212ABF1E5F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5602C36D-DE89-3647-89DB-2D9D80F130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7D23414A-0250-5A49-AF25-1B9FA1C23321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ABB05105-568D-504D-909D-B161BE39A97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8460BFC1-F424-424D-811B-023603B83DC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5D971FAC-D00A-B047-A533-8C6716848FF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A30DDBB4-7615-8346-B867-D680873368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272A4845-546F-3341-9A63-739FF4F3C7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B1943794-EF90-FA4B-927E-4FAD4AC761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77FE6328-63AF-B245-AB6A-97A2C650C1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5EC3078-EB14-7B4E-B508-F9228B7ED0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732F35A3-05AE-DD46-9A50-9A81114EA23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AF3B75A4-3254-4743-9EE9-E92220A953C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66933E93-4B02-0B40-BA1E-5065B5E6B57D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027FDAE8-DF16-364A-BE8C-07F0BBBD69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F0E8CDBC-91BF-C740-9F5E-B7390691F67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E6D8312E-ED83-174A-A995-CD182536FB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0AC25FA4-9892-4E42-888A-7937A40C0FD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D5333593-EE04-B54B-838A-2370045FF59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0A1E5454-0FD3-884E-A04A-DAB8376BC56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9CA91024-253C-C74A-9798-88C28C5DF1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65A00495-5061-3D40-8308-88B9FD8AF17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D418F5D2-9D21-C949-85DA-1DA9CA10C56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9E69544A-263B-B741-B8B7-DFA01986473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F334B4DA-7E57-8C43-B08C-80B510A1407F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9B47311B-A1A2-8145-945D-435CF4215E0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929DA094-4022-3542-B13D-F25EDA5A60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ABF8C41-CC55-BD4A-955A-D0962EA936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7E5AA1D0-CF95-584D-B2D6-584C10EDBFD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7CE8DD5F-7F17-C84D-8A48-4133FADAB2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56FA1534-6E88-FC42-87B6-BED180BE37B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9B9B7325-DB47-2748-A954-24C2032FCDD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36260420-E225-4641-BFC2-B30E1F658AA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8D2D356C-2220-FF47-A305-E759D1C617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DBABD1DB-AE7B-5844-99F1-B9CC0CC52C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0668962D-24E8-2A42-B845-04CC5D5839E1}"/>
              </a:ext>
            </a:extLst>
          </p:cNvPr>
          <p:cNvGrpSpPr/>
          <p:nvPr/>
        </p:nvGrpSpPr>
        <p:grpSpPr>
          <a:xfrm>
            <a:off x="7758839" y="3894779"/>
            <a:ext cx="1275277" cy="1212548"/>
            <a:chOff x="4466955" y="1528172"/>
            <a:chExt cx="1402805" cy="1333803"/>
          </a:xfrm>
        </p:grpSpPr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id="{8C098EA4-71BB-9447-BE98-A2099BA0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id="{42030BAE-05D2-F241-8244-4E4EA54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id="{4078987E-046A-B245-8AD0-D9E68494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76434737-26A5-404D-B39C-68C962E9EF93}"/>
              </a:ext>
            </a:extLst>
          </p:cNvPr>
          <p:cNvGrpSpPr/>
          <p:nvPr/>
        </p:nvGrpSpPr>
        <p:grpSpPr>
          <a:xfrm>
            <a:off x="9464376" y="3907323"/>
            <a:ext cx="1275277" cy="1212548"/>
            <a:chOff x="4466955" y="1528172"/>
            <a:chExt cx="1402805" cy="1333803"/>
          </a:xfrm>
        </p:grpSpPr>
        <p:pic>
          <p:nvPicPr>
            <p:cNvPr id="492" name="Picture 491">
              <a:extLst>
                <a:ext uri="{FF2B5EF4-FFF2-40B4-BE49-F238E27FC236}">
                  <a16:creationId xmlns:a16="http://schemas.microsoft.com/office/drawing/2014/main" id="{84ECE36D-735A-E940-9A16-F1DD2A6F1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id="{DFCA1163-85D2-4648-B7D4-C8C7BF20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id="{EC69E456-2507-2C4B-83EF-5100944E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27EB501-2C6F-9042-9C5E-7907D7FDE863}"/>
              </a:ext>
            </a:extLst>
          </p:cNvPr>
          <p:cNvGrpSpPr/>
          <p:nvPr/>
        </p:nvGrpSpPr>
        <p:grpSpPr>
          <a:xfrm>
            <a:off x="8572656" y="5246791"/>
            <a:ext cx="1149327" cy="1086597"/>
            <a:chOff x="4466955" y="1528172"/>
            <a:chExt cx="1264260" cy="1195257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id="{C0FE3E0B-0298-7948-878B-A8691B0D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id="{9DD30148-5BB6-1148-94E4-5818FA05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id="{3D43E1FD-9AFB-F142-9BF3-ECD241EA68B0}"/>
              </a:ext>
            </a:extLst>
          </p:cNvPr>
          <p:cNvSpPr/>
          <p:nvPr/>
        </p:nvSpPr>
        <p:spPr>
          <a:xfrm>
            <a:off x="2922812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94DC0D07-2047-2C42-B0FD-CE386738096B}"/>
              </a:ext>
            </a:extLst>
          </p:cNvPr>
          <p:cNvSpPr/>
          <p:nvPr/>
        </p:nvSpPr>
        <p:spPr>
          <a:xfrm>
            <a:off x="6264579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FEB01F91-D165-AE47-8ADB-AF347D7BF0D3}"/>
              </a:ext>
            </a:extLst>
          </p:cNvPr>
          <p:cNvSpPr/>
          <p:nvPr/>
        </p:nvSpPr>
        <p:spPr>
          <a:xfrm>
            <a:off x="9995388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9ADA628F-CC54-0743-841B-AB4107AA8A34}"/>
              </a:ext>
            </a:extLst>
          </p:cNvPr>
          <p:cNvSpPr/>
          <p:nvPr/>
        </p:nvSpPr>
        <p:spPr>
          <a:xfrm>
            <a:off x="2928806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BCB6C8F2-9076-9143-B028-366D742CF654}"/>
              </a:ext>
            </a:extLst>
          </p:cNvPr>
          <p:cNvSpPr/>
          <p:nvPr/>
        </p:nvSpPr>
        <p:spPr>
          <a:xfrm>
            <a:off x="6270573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3085CC73-3275-134A-B7DA-67D768E71D44}"/>
              </a:ext>
            </a:extLst>
          </p:cNvPr>
          <p:cNvSpPr/>
          <p:nvPr/>
        </p:nvSpPr>
        <p:spPr>
          <a:xfrm>
            <a:off x="10001382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023F3CA5-240E-5A43-BCDA-F79DBE317819}"/>
              </a:ext>
            </a:extLst>
          </p:cNvPr>
          <p:cNvSpPr txBox="1"/>
          <p:nvPr/>
        </p:nvSpPr>
        <p:spPr>
          <a:xfrm>
            <a:off x="3098742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82432559-AB26-8F4A-AA22-5D4CBC3B5DB4}"/>
              </a:ext>
            </a:extLst>
          </p:cNvPr>
          <p:cNvSpPr txBox="1"/>
          <p:nvPr/>
        </p:nvSpPr>
        <p:spPr>
          <a:xfrm>
            <a:off x="6480304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3A24C6A0-41B9-D846-B621-6CC26B2DF7BD}"/>
              </a:ext>
            </a:extLst>
          </p:cNvPr>
          <p:cNvSpPr txBox="1"/>
          <p:nvPr/>
        </p:nvSpPr>
        <p:spPr>
          <a:xfrm>
            <a:off x="10196952" y="303683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A1524FF6-0635-314B-B46E-54AEF42A53D3}"/>
              </a:ext>
            </a:extLst>
          </p:cNvPr>
          <p:cNvSpPr txBox="1"/>
          <p:nvPr/>
        </p:nvSpPr>
        <p:spPr>
          <a:xfrm>
            <a:off x="3081720" y="59096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6924F228-18FB-5D45-8CC4-CE1B4A7580D3}"/>
              </a:ext>
            </a:extLst>
          </p:cNvPr>
          <p:cNvSpPr txBox="1"/>
          <p:nvPr/>
        </p:nvSpPr>
        <p:spPr>
          <a:xfrm>
            <a:off x="6577585" y="59096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19F23457-FCCD-FE48-8568-6A9E592EC283}"/>
              </a:ext>
            </a:extLst>
          </p:cNvPr>
          <p:cNvSpPr txBox="1"/>
          <p:nvPr/>
        </p:nvSpPr>
        <p:spPr>
          <a:xfrm>
            <a:off x="10179930" y="58993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502" grpId="0"/>
      <p:bldP spid="507" grpId="0"/>
      <p:bldP spid="508" grpId="0"/>
      <p:bldP spid="510" grpId="0"/>
      <p:bldP spid="511" grpId="0"/>
      <p:bldP spid="5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7A4CD9-C4D3-A440-B2F0-0FA62157CC25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9A9303-ACE1-1146-8E69-A4F73EFF2D2A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BCDD1DD-08A8-B143-8F21-02B8E5B04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415B4F-3634-4546-85F3-E60864A66A8A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CEC881-F5C0-B74E-9138-F417FE6F8CF6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B36E3C-C0C1-DF4B-B1A4-651420244201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08C372A-9401-6F4C-A648-D3FB83F785BF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5EE207-B4A4-DF4E-9C26-65CD3D13A151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9452C18-F81D-5744-A852-F879519ECB12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E6ACD1-FB63-D749-BD88-8F8D0BD73FBE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2A5B94-35BB-6C4B-A2C1-73EB3DFB25D7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>
            <a:extLst>
              <a:ext uri="{FF2B5EF4-FFF2-40B4-BE49-F238E27FC236}">
                <a16:creationId xmlns:a16="http://schemas.microsoft.com/office/drawing/2014/main" id="{91AA69A4-FF16-0843-BA45-03CA8F843CA2}"/>
              </a:ext>
            </a:extLst>
          </p:cNvPr>
          <p:cNvSpPr txBox="1"/>
          <p:nvPr/>
        </p:nvSpPr>
        <p:spPr>
          <a:xfrm>
            <a:off x="4462347" y="558386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249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:a16="http://schemas.microsoft.com/office/drawing/2014/main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:a16="http://schemas.microsoft.com/office/drawing/2014/main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6F69C-C040-1C45-BD3D-1CFFDBDAF9AE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100 </a:t>
              </a:r>
              <a:r>
                <a:rPr lang="en-US" sz="2800" dirty="0" err="1"/>
                <a:t>đến</a:t>
              </a:r>
              <a:r>
                <a:rPr lang="en-US" sz="2800" dirty="0"/>
                <a:t> 1000.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388A4A16-EF79-9948-A067-A664F1C6F20F}"/>
              </a:ext>
            </a:extLst>
          </p:cNvPr>
          <p:cNvSpPr txBox="1"/>
          <p:nvPr/>
        </p:nvSpPr>
        <p:spPr>
          <a:xfrm>
            <a:off x="740229" y="2106561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8AA5C5C6-FB64-2743-9DAB-A075C3D20684}"/>
              </a:ext>
            </a:extLst>
          </p:cNvPr>
          <p:cNvSpPr txBox="1"/>
          <p:nvPr/>
        </p:nvSpPr>
        <p:spPr>
          <a:xfrm>
            <a:off x="2746861" y="2106561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D1760D6A-D8C5-1C41-95EE-E92BA14A54F1}"/>
              </a:ext>
            </a:extLst>
          </p:cNvPr>
          <p:cNvSpPr txBox="1"/>
          <p:nvPr/>
        </p:nvSpPr>
        <p:spPr>
          <a:xfrm>
            <a:off x="4753493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A5FF0CF3-7573-F34C-B933-79EA16935A80}"/>
              </a:ext>
            </a:extLst>
          </p:cNvPr>
          <p:cNvSpPr txBox="1"/>
          <p:nvPr/>
        </p:nvSpPr>
        <p:spPr>
          <a:xfrm>
            <a:off x="6819406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1CA0E2BA-6B90-154F-9A7F-1FAC3DC7FE8B}"/>
              </a:ext>
            </a:extLst>
          </p:cNvPr>
          <p:cNvSpPr txBox="1"/>
          <p:nvPr/>
        </p:nvSpPr>
        <p:spPr>
          <a:xfrm>
            <a:off x="8921670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4EB27DBA-B317-294F-B98A-57DA74A284AC}"/>
              </a:ext>
            </a:extLst>
          </p:cNvPr>
          <p:cNvSpPr txBox="1"/>
          <p:nvPr/>
        </p:nvSpPr>
        <p:spPr>
          <a:xfrm>
            <a:off x="1023706" y="400765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B26BCFE1-68A2-6847-8019-B4CA6F54A402}"/>
              </a:ext>
            </a:extLst>
          </p:cNvPr>
          <p:cNvSpPr txBox="1"/>
          <p:nvPr/>
        </p:nvSpPr>
        <p:spPr>
          <a:xfrm>
            <a:off x="3030338" y="400765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B56C82F-B6C0-EE4F-B4EF-6AB3556CE53D}"/>
              </a:ext>
            </a:extLst>
          </p:cNvPr>
          <p:cNvSpPr txBox="1"/>
          <p:nvPr/>
        </p:nvSpPr>
        <p:spPr>
          <a:xfrm>
            <a:off x="5036970" y="400765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F31A3278-3293-A545-BD37-71797A57D3F6}"/>
              </a:ext>
            </a:extLst>
          </p:cNvPr>
          <p:cNvSpPr txBox="1"/>
          <p:nvPr/>
        </p:nvSpPr>
        <p:spPr>
          <a:xfrm>
            <a:off x="7102883" y="400765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D1BCA2BD-C77A-5D40-AAC4-F1D9ABAE604C}"/>
              </a:ext>
            </a:extLst>
          </p:cNvPr>
          <p:cNvSpPr txBox="1"/>
          <p:nvPr/>
        </p:nvSpPr>
        <p:spPr>
          <a:xfrm>
            <a:off x="9205147" y="4007658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37B66-20D6-6A49-AA77-F43B870EC16B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92950-EA3E-6F40-B49F-69A2C85025D0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A7D11-1D8B-9F4B-A772-46E2D6E05D4C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C68C6-8C97-0148-BCF7-B7E301C3FA63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D0D82-3221-364B-B213-0ABE45020D9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E27D2-5E7E-B743-8AC7-1B9B674FFE86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06883F3-B7A1-BE4D-A9B6-DECA8D683D59}"/>
              </a:ext>
            </a:extLst>
          </p:cNvPr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B190BE-C997-AD48-9A8D-861254CE180C}"/>
              </a:ext>
            </a:extLst>
          </p:cNvPr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9FEFB-CD44-694A-B5CD-1D2DAA5DF941}"/>
              </a:ext>
            </a:extLst>
          </p:cNvPr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custGeom>
            <a:avLst/>
            <a:gdLst>
              <a:gd name="connsiteX0" fmla="*/ 0 w 1247457"/>
              <a:gd name="connsiteY0" fmla="*/ 0 h 461665"/>
              <a:gd name="connsiteX1" fmla="*/ 1247457 w 1247457"/>
              <a:gd name="connsiteY1" fmla="*/ 0 h 461665"/>
              <a:gd name="connsiteX2" fmla="*/ 1247457 w 1247457"/>
              <a:gd name="connsiteY2" fmla="*/ 461665 h 461665"/>
              <a:gd name="connsiteX3" fmla="*/ 0 w 1247457"/>
              <a:gd name="connsiteY3" fmla="*/ 461665 h 461665"/>
              <a:gd name="connsiteX4" fmla="*/ 0 w 12474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457" h="461665" fill="none" extrusionOk="0">
                <a:moveTo>
                  <a:pt x="0" y="0"/>
                </a:moveTo>
                <a:cubicBezTo>
                  <a:pt x="281047" y="-37675"/>
                  <a:pt x="1050740" y="73916"/>
                  <a:pt x="1247457" y="0"/>
                </a:cubicBezTo>
                <a:cubicBezTo>
                  <a:pt x="1234673" y="46536"/>
                  <a:pt x="1247059" y="381318"/>
                  <a:pt x="1247457" y="461665"/>
                </a:cubicBezTo>
                <a:cubicBezTo>
                  <a:pt x="867346" y="364810"/>
                  <a:pt x="489447" y="4670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247457" h="461665" stroke="0" extrusionOk="0">
                <a:moveTo>
                  <a:pt x="0" y="0"/>
                </a:moveTo>
                <a:cubicBezTo>
                  <a:pt x="237545" y="18728"/>
                  <a:pt x="737035" y="108931"/>
                  <a:pt x="1247457" y="0"/>
                </a:cubicBezTo>
                <a:cubicBezTo>
                  <a:pt x="1259212" y="114289"/>
                  <a:pt x="1279940" y="257252"/>
                  <a:pt x="1247457" y="461665"/>
                </a:cubicBezTo>
                <a:cubicBezTo>
                  <a:pt x="986294" y="519118"/>
                  <a:pt x="551143" y="37577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custGeom>
            <a:avLst/>
            <a:gdLst>
              <a:gd name="connsiteX0" fmla="*/ 0 w 1178528"/>
              <a:gd name="connsiteY0" fmla="*/ 0 h 461665"/>
              <a:gd name="connsiteX1" fmla="*/ 1178528 w 1178528"/>
              <a:gd name="connsiteY1" fmla="*/ 0 h 461665"/>
              <a:gd name="connsiteX2" fmla="*/ 1178528 w 1178528"/>
              <a:gd name="connsiteY2" fmla="*/ 461665 h 461665"/>
              <a:gd name="connsiteX3" fmla="*/ 0 w 1178528"/>
              <a:gd name="connsiteY3" fmla="*/ 461665 h 461665"/>
              <a:gd name="connsiteX4" fmla="*/ 0 w 117852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28" h="461665" fill="none" extrusionOk="0">
                <a:moveTo>
                  <a:pt x="0" y="0"/>
                </a:moveTo>
                <a:cubicBezTo>
                  <a:pt x="559394" y="42734"/>
                  <a:pt x="1040318" y="-13152"/>
                  <a:pt x="1178528" y="0"/>
                </a:cubicBezTo>
                <a:cubicBezTo>
                  <a:pt x="1165744" y="46536"/>
                  <a:pt x="1178130" y="381318"/>
                  <a:pt x="1178528" y="461665"/>
                </a:cubicBezTo>
                <a:cubicBezTo>
                  <a:pt x="1037084" y="551588"/>
                  <a:pt x="125784" y="373831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8528" h="461665" stroke="0" extrusionOk="0">
                <a:moveTo>
                  <a:pt x="0" y="0"/>
                </a:moveTo>
                <a:cubicBezTo>
                  <a:pt x="128642" y="75738"/>
                  <a:pt x="602225" y="49960"/>
                  <a:pt x="1178528" y="0"/>
                </a:cubicBezTo>
                <a:cubicBezTo>
                  <a:pt x="1190283" y="114289"/>
                  <a:pt x="1211011" y="257252"/>
                  <a:pt x="1178528" y="461665"/>
                </a:cubicBezTo>
                <a:cubicBezTo>
                  <a:pt x="795937" y="560456"/>
                  <a:pt x="168415" y="50310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custGeom>
            <a:avLst/>
            <a:gdLst>
              <a:gd name="connsiteX0" fmla="*/ 0 w 1127232"/>
              <a:gd name="connsiteY0" fmla="*/ 0 h 461665"/>
              <a:gd name="connsiteX1" fmla="*/ 1127232 w 1127232"/>
              <a:gd name="connsiteY1" fmla="*/ 0 h 461665"/>
              <a:gd name="connsiteX2" fmla="*/ 1127232 w 1127232"/>
              <a:gd name="connsiteY2" fmla="*/ 461665 h 461665"/>
              <a:gd name="connsiteX3" fmla="*/ 0 w 1127232"/>
              <a:gd name="connsiteY3" fmla="*/ 461665 h 461665"/>
              <a:gd name="connsiteX4" fmla="*/ 0 w 11272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32" h="461665" fill="none" extrusionOk="0">
                <a:moveTo>
                  <a:pt x="0" y="0"/>
                </a:moveTo>
                <a:cubicBezTo>
                  <a:pt x="240752" y="-94950"/>
                  <a:pt x="981574" y="53546"/>
                  <a:pt x="1127232" y="0"/>
                </a:cubicBezTo>
                <a:cubicBezTo>
                  <a:pt x="1114448" y="46536"/>
                  <a:pt x="1126834" y="381318"/>
                  <a:pt x="1127232" y="461665"/>
                </a:cubicBezTo>
                <a:cubicBezTo>
                  <a:pt x="1001530" y="438349"/>
                  <a:pt x="278748" y="4067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27232" h="461665" stroke="0" extrusionOk="0">
                <a:moveTo>
                  <a:pt x="0" y="0"/>
                </a:moveTo>
                <a:cubicBezTo>
                  <a:pt x="451534" y="72383"/>
                  <a:pt x="638173" y="34008"/>
                  <a:pt x="1127232" y="0"/>
                </a:cubicBezTo>
                <a:cubicBezTo>
                  <a:pt x="1138987" y="114289"/>
                  <a:pt x="1159715" y="257252"/>
                  <a:pt x="1127232" y="461665"/>
                </a:cubicBezTo>
                <a:cubicBezTo>
                  <a:pt x="760069" y="385435"/>
                  <a:pt x="516657" y="45159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E2F671-7AA9-ED4F-ACB8-24B31A726AA6}"/>
              </a:ext>
            </a:extLst>
          </p:cNvPr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38D2DB-2644-7C46-941F-0B35F962EF7E}"/>
              </a:ext>
            </a:extLst>
          </p:cNvPr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356</Words>
  <Application>Microsoft Office PowerPoint</Application>
  <PresentationFormat>Widescreen</PresentationFormat>
  <Paragraphs>183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137</cp:revision>
  <dcterms:created xsi:type="dcterms:W3CDTF">2021-06-02T01:34:28Z</dcterms:created>
  <dcterms:modified xsi:type="dcterms:W3CDTF">2025-03-02T13:51:30Z</dcterms:modified>
</cp:coreProperties>
</file>