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6" r:id="rId2"/>
    <p:sldId id="261" r:id="rId3"/>
    <p:sldId id="287" r:id="rId4"/>
    <p:sldId id="288" r:id="rId5"/>
    <p:sldId id="265" r:id="rId6"/>
    <p:sldId id="289" r:id="rId7"/>
    <p:sldId id="290" r:id="rId8"/>
    <p:sldId id="263" r:id="rId9"/>
    <p:sldId id="305" r:id="rId10"/>
    <p:sldId id="309" r:id="rId11"/>
    <p:sldId id="291" r:id="rId12"/>
    <p:sldId id="292" r:id="rId13"/>
    <p:sldId id="293" r:id="rId14"/>
    <p:sldId id="295" r:id="rId15"/>
    <p:sldId id="296" r:id="rId16"/>
    <p:sldId id="297" r:id="rId17"/>
    <p:sldId id="299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5D9EF-3035-43D3-993F-40D5A58C532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ABB3E-0ACA-48FB-A07D-0E90965A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76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9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49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12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819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838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155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770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35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42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36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8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60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4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63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01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3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8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6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3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2476447" y="1320887"/>
            <a:ext cx="7137817" cy="367066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917" y="1612234"/>
            <a:ext cx="774868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2476447" y="1267098"/>
            <a:ext cx="7137817" cy="367066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2271" y="2187405"/>
            <a:ext cx="4450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BF53">
                    <a:lumMod val="75000"/>
                  </a:srgbClr>
                </a:solidFill>
                <a:effectLst>
                  <a:outerShdw blurRad="12700" dist="38100" dir="2700000" algn="tl" rotWithShape="0">
                    <a:srgbClr val="00AF9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 ĐỌC</a:t>
            </a:r>
          </a:p>
        </p:txBody>
      </p:sp>
    </p:spTree>
    <p:extLst>
      <p:ext uri="{BB962C8B-B14F-4D97-AF65-F5344CB8AC3E}">
        <p14:creationId xmlns:p14="http://schemas.microsoft.com/office/powerpoint/2010/main" val="2351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2476447" y="1267098"/>
            <a:ext cx="7137817" cy="367066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951" y="1612234"/>
            <a:ext cx="774868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9" b="98594" l="10000" r="95313">
                        <a14:foregroundMark x1="67500" y1="15625" x2="77500" y2="5469"/>
                        <a14:foregroundMark x1="82031" y1="32188" x2="80625" y2="35000"/>
                        <a14:foregroundMark x1="61875" y1="33125" x2="60000" y2="36563"/>
                        <a14:foregroundMark x1="61719" y1="31250" x2="65938" y2="45313"/>
                        <a14:foregroundMark x1="52188" y1="37656" x2="35469" y2="42969"/>
                        <a14:foregroundMark x1="49844" y1="34531" x2="46719" y2="48125"/>
                        <a14:foregroundMark x1="37031" y1="68906" x2="72031" y2="76094"/>
                        <a14:foregroundMark x1="75625" y1="67656" x2="41563" y2="75938"/>
                        <a14:foregroundMark x1="50781" y1="67188" x2="52500" y2="78594"/>
                        <a14:foregroundMark x1="40313" y1="69219" x2="31406" y2="75469"/>
                        <a14:foregroundMark x1="31406" y1="75469" x2="74219" y2="75156"/>
                        <a14:foregroundMark x1="69688" y1="68438" x2="70625" y2="75000"/>
                        <a14:foregroundMark x1="70938" y1="69219" x2="49063" y2="70781"/>
                        <a14:foregroundMark x1="37969" y1="73125" x2="49063" y2="73281"/>
                        <a14:foregroundMark x1="74844" y1="10625" x2="76094" y2="19063"/>
                        <a14:foregroundMark x1="77969" y1="11719" x2="79219" y2="17656"/>
                        <a14:foregroundMark x1="76563" y1="20156" x2="76406" y2="29688"/>
                        <a14:foregroundMark x1="69219" y1="65313" x2="65469" y2="7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320" y="2706865"/>
            <a:ext cx="3906873" cy="402050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93649" y="368348"/>
            <a:ext cx="4579672" cy="2704342"/>
            <a:chOff x="7155261" y="498976"/>
            <a:chExt cx="4188149" cy="2704342"/>
          </a:xfrm>
        </p:grpSpPr>
        <p:sp>
          <p:nvSpPr>
            <p:cNvPr id="22" name="任意多边形 228">
              <a:extLst>
                <a:ext uri="{FF2B5EF4-FFF2-40B4-BE49-F238E27FC236}">
                  <a16:creationId xmlns:a16="http://schemas.microsoft.com/office/drawing/2014/main" id="{1C58CDE5-03EC-686E-B5E3-2D8B30BA24BA}"/>
                </a:ext>
              </a:extLst>
            </p:cNvPr>
            <p:cNvSpPr/>
            <p:nvPr/>
          </p:nvSpPr>
          <p:spPr>
            <a:xfrm rot="21387068">
              <a:off x="7155261" y="498976"/>
              <a:ext cx="4188149" cy="2611874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07033" y="1141215"/>
              <a:ext cx="388460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những câu thơ miêu tả cây tre vào lúc mặt trời mọc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69193" y="348298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vó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52" r="99051">
                        <a14:foregroundMark x1="22152" y1="52211" x2="22152" y2="52211"/>
                        <a14:foregroundMark x1="44778" y1="71197" x2="44778" y2="71197"/>
                        <a14:foregroundMark x1="81962" y1="44984" x2="81962" y2="44984"/>
                        <a14:foregroundMark x1="30222" y1="76807" x2="30222" y2="76807"/>
                        <a14:foregroundMark x1="36076" y1="67098" x2="36076" y2="67098"/>
                        <a14:foregroundMark x1="61867" y1="68608" x2="61867" y2="68608"/>
                        <a14:foregroundMark x1="59652" y1="55232" x2="59652" y2="55232"/>
                        <a14:foregroundMark x1="43987" y1="66235" x2="43987" y2="66235"/>
                        <a14:foregroundMark x1="44937" y1="62460" x2="44937" y2="62460"/>
                        <a14:foregroundMark x1="50475" y1="44121" x2="50475" y2="44121"/>
                        <a14:foregroundMark x1="49842" y1="41424" x2="49842" y2="41424"/>
                        <a14:backgroundMark x1="42247" y1="29558" x2="42247" y2="29558"/>
                        <a14:backgroundMark x1="62342" y1="16936" x2="62342" y2="1693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5783" y="-975122"/>
            <a:ext cx="3731552" cy="5473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52" r="99051">
                        <a14:foregroundMark x1="22152" y1="52211" x2="22152" y2="52211"/>
                        <a14:foregroundMark x1="44778" y1="71197" x2="44778" y2="71197"/>
                        <a14:foregroundMark x1="81962" y1="44984" x2="81962" y2="44984"/>
                        <a14:foregroundMark x1="30222" y1="76807" x2="30222" y2="76807"/>
                        <a14:foregroundMark x1="36076" y1="67098" x2="36076" y2="67098"/>
                        <a14:foregroundMark x1="61867" y1="68608" x2="61867" y2="68608"/>
                        <a14:foregroundMark x1="59652" y1="55232" x2="59652" y2="55232"/>
                        <a14:foregroundMark x1="43987" y1="66235" x2="43987" y2="66235"/>
                        <a14:foregroundMark x1="44937" y1="62460" x2="44937" y2="62460"/>
                        <a14:foregroundMark x1="50475" y1="44121" x2="50475" y2="44121"/>
                        <a14:foregroundMark x1="49842" y1="41424" x2="49842" y2="41424"/>
                        <a14:backgroundMark x1="42247" y1="29558" x2="42247" y2="29558"/>
                        <a14:backgroundMark x1="62342" y1="16936" x2="62342" y2="1693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1235" y="-340128"/>
            <a:ext cx="2470429" cy="36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3649" y="368348"/>
            <a:ext cx="5293642" cy="2611874"/>
            <a:chOff x="7155261" y="498976"/>
            <a:chExt cx="4188149" cy="2611874"/>
          </a:xfrm>
        </p:grpSpPr>
        <p:sp>
          <p:nvSpPr>
            <p:cNvPr id="22" name="任意多边形 228">
              <a:extLst>
                <a:ext uri="{FF2B5EF4-FFF2-40B4-BE49-F238E27FC236}">
                  <a16:creationId xmlns:a16="http://schemas.microsoft.com/office/drawing/2014/main" id="{1C58CDE5-03EC-686E-B5E3-2D8B30BA24BA}"/>
                </a:ext>
              </a:extLst>
            </p:cNvPr>
            <p:cNvSpPr/>
            <p:nvPr/>
          </p:nvSpPr>
          <p:spPr>
            <a:xfrm rot="21387068">
              <a:off x="7155261" y="498976"/>
              <a:ext cx="4188149" cy="2611874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0915" y="1036039"/>
              <a:ext cx="341963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defRPr/>
              </a:pPr>
              <a:r>
                <a:rPr lang="en-US" sz="3200" b="1" dirty="0">
                  <a:solidFill>
                    <a:srgbClr val="01B3C5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C</a:t>
              </a:r>
              <a:r>
                <a:rPr lang="vi-VN" sz="3200" b="1" dirty="0">
                  <a:solidFill>
                    <a:srgbClr val="01B3C5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âu thơ nào ở khổ thơ thứ hai cho thấy tre cũng giống như người?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1B3C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350206" y="2761837"/>
            <a:ext cx="5760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trưa đồng đầy nắng</a:t>
            </a:r>
          </a:p>
          <a:p>
            <a:pPr indent="45720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Trâu nằm nhai bóng râm</a:t>
            </a:r>
          </a:p>
          <a:p>
            <a:pPr indent="45720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 bần thần nhớ gió </a:t>
            </a:r>
          </a:p>
          <a:p>
            <a:pPr indent="45720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Chợt về đầy tiếng chim.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0625" l="10000" r="90000">
                        <a14:foregroundMark x1="77500" y1="15000" x2="77500" y2="15000"/>
                        <a14:foregroundMark x1="75000" y1="11875" x2="79375" y2="14531"/>
                        <a14:foregroundMark x1="67188" y1="28906" x2="69844" y2="298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9" y="2603967"/>
            <a:ext cx="3995057" cy="3995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315" r="100000">
                        <a14:backgroundMark x1="38630" y1="18357" x2="38630" y2="18357"/>
                        <a14:backgroundMark x1="46849" y1="17657" x2="46849" y2="17657"/>
                        <a14:backgroundMark x1="34521" y1="20629" x2="34521" y2="20629"/>
                        <a14:backgroundMark x1="57534" y1="8042" x2="57534" y2="8042"/>
                        <a14:backgroundMark x1="64110" y1="6294" x2="64110" y2="6294"/>
                        <a14:backgroundMark x1="81370" y1="11888" x2="81370" y2="11888"/>
                        <a14:backgroundMark x1="71507" y1="3322" x2="71507" y2="3322"/>
                        <a14:backgroundMark x1="59452" y1="12238" x2="59452" y2="12238"/>
                        <a14:backgroundMark x1="90411" y1="62063" x2="90411" y2="62063"/>
                        <a14:backgroundMark x1="82466" y1="49301" x2="82466" y2="49301"/>
                        <a14:backgroundMark x1="90959" y1="64161" x2="90959" y2="64161"/>
                        <a14:backgroundMark x1="76712" y1="66084" x2="76712" y2="6608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64" y="587829"/>
            <a:ext cx="3604364" cy="55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9" b="98594" l="10000" r="95313">
                        <a14:foregroundMark x1="67500" y1="15625" x2="77500" y2="5469"/>
                        <a14:foregroundMark x1="82031" y1="32188" x2="80625" y2="35000"/>
                        <a14:foregroundMark x1="61875" y1="33125" x2="60000" y2="36563"/>
                        <a14:foregroundMark x1="61719" y1="31250" x2="65938" y2="45313"/>
                        <a14:foregroundMark x1="52188" y1="37656" x2="35469" y2="42969"/>
                        <a14:foregroundMark x1="49844" y1="34531" x2="46719" y2="48125"/>
                        <a14:foregroundMark x1="37031" y1="68906" x2="72031" y2="76094"/>
                        <a14:foregroundMark x1="75625" y1="67656" x2="41563" y2="75938"/>
                        <a14:foregroundMark x1="50781" y1="67188" x2="52500" y2="78594"/>
                        <a14:foregroundMark x1="40313" y1="69219" x2="31406" y2="75469"/>
                        <a14:foregroundMark x1="31406" y1="75469" x2="74219" y2="75156"/>
                        <a14:foregroundMark x1="69688" y1="68438" x2="70625" y2="75000"/>
                        <a14:foregroundMark x1="70938" y1="69219" x2="49063" y2="70781"/>
                        <a14:foregroundMark x1="37969" y1="73125" x2="49063" y2="73281"/>
                        <a14:foregroundMark x1="74844" y1="10625" x2="76094" y2="19063"/>
                        <a14:foregroundMark x1="77969" y1="11719" x2="79219" y2="17656"/>
                        <a14:foregroundMark x1="76563" y1="20156" x2="76406" y2="29688"/>
                        <a14:foregroundMark x1="69219" y1="65313" x2="65469" y2="7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320" y="2706865"/>
            <a:ext cx="3906873" cy="402050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93649" y="368348"/>
            <a:ext cx="5251241" cy="2611874"/>
            <a:chOff x="7155261" y="498976"/>
            <a:chExt cx="4188149" cy="2611874"/>
          </a:xfrm>
        </p:grpSpPr>
        <p:sp>
          <p:nvSpPr>
            <p:cNvPr id="22" name="任意多边形 228">
              <a:extLst>
                <a:ext uri="{FF2B5EF4-FFF2-40B4-BE49-F238E27FC236}">
                  <a16:creationId xmlns:a16="http://schemas.microsoft.com/office/drawing/2014/main" id="{1C58CDE5-03EC-686E-B5E3-2D8B30BA24BA}"/>
                </a:ext>
              </a:extLst>
            </p:cNvPr>
            <p:cNvSpPr/>
            <p:nvPr/>
          </p:nvSpPr>
          <p:spPr>
            <a:xfrm rot="21387068">
              <a:off x="7155261" y="498976"/>
              <a:ext cx="4188149" cy="2611874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07033" y="1141215"/>
              <a:ext cx="38846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defRPr/>
              </a:pPr>
              <a:r>
                <a:rPr lang="en-US" sz="3200" b="1" dirty="0">
                  <a:solidFill>
                    <a:srgbClr val="01B3C5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200" b="1" dirty="0">
                  <a:solidFill>
                    <a:srgbClr val="01B3C5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 khổ thơ thứ ba, hình ảnh luỹ tre được miêu tả vào những lúc nào?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59" y="1117155"/>
            <a:ext cx="4222921" cy="3179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913667" y="471711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khổ thơ thứ ba, hình ảnh luỹ tre được miêu tả vào lúc chiều tối và đêm. 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7286" y="807486"/>
            <a:ext cx="10644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70"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thích hình ảnh nào nhất trong bài thơ?</a:t>
            </a:r>
            <a:endParaRPr lang="vi-VN" sz="6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330DE-7940-B922-AEF8-2671BA222E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2059" r="20356" b="14"/>
          <a:stretch/>
        </p:blipFill>
        <p:spPr>
          <a:xfrm>
            <a:off x="4621090" y="2038912"/>
            <a:ext cx="6680000" cy="4186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236">
            <a:off x="1292835" y="1760495"/>
            <a:ext cx="2954476" cy="417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77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2476447" y="1267098"/>
            <a:ext cx="7137817" cy="367066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659" y="1575655"/>
            <a:ext cx="6242845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"/>
            <a:ext cx="4140927" cy="685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6056032" y="174623"/>
            <a:ext cx="2878151" cy="9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5196" y="1204502"/>
            <a:ext cx="5003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38173" y="3500951"/>
            <a:ext cx="5760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trưa đồng đầy nắng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Trâu nằm nhai bóng râm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bần thần nhớ gió 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Chợt về đầy tiếng chim. 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49922" y="1222541"/>
            <a:ext cx="4580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58482" y="3491674"/>
            <a:ext cx="55996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8891" y="5548013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Nguyễn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6583" y="117565"/>
            <a:ext cx="3391547" cy="2503573"/>
            <a:chOff x="-317162" y="1702075"/>
            <a:chExt cx="4576775" cy="3017103"/>
          </a:xfrm>
        </p:grpSpPr>
        <p:grpSp>
          <p:nvGrpSpPr>
            <p:cNvPr id="10" name="Group 9"/>
            <p:cNvGrpSpPr/>
            <p:nvPr/>
          </p:nvGrpSpPr>
          <p:grpSpPr>
            <a:xfrm>
              <a:off x="-317162" y="1702075"/>
              <a:ext cx="4576775" cy="3017103"/>
              <a:chOff x="1358537" y="1496585"/>
              <a:chExt cx="4576775" cy="3017103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1358537" y="1496585"/>
                <a:ext cx="4424375" cy="2864703"/>
              </a:xfrm>
              <a:prstGeom prst="clou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" name="Cloud 12"/>
              <p:cNvSpPr/>
              <p:nvPr/>
            </p:nvSpPr>
            <p:spPr>
              <a:xfrm>
                <a:off x="1533130" y="1648985"/>
                <a:ext cx="4402182" cy="286470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7375" y="2362783"/>
              <a:ext cx="37153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defRPr/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thơ</a:t>
              </a:r>
              <a:r>
                <a:rPr lang="vi-VN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4706440" y="1666585"/>
            <a:ext cx="1338984" cy="10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39027" y="4002667"/>
            <a:ext cx="734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767011" y="3047588"/>
            <a:ext cx="734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970279" y="4856108"/>
            <a:ext cx="734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3649" y="368348"/>
            <a:ext cx="5293642" cy="2611874"/>
            <a:chOff x="7155261" y="498976"/>
            <a:chExt cx="4188149" cy="2611874"/>
          </a:xfrm>
        </p:grpSpPr>
        <p:sp>
          <p:nvSpPr>
            <p:cNvPr id="22" name="任意多边形 228">
              <a:extLst>
                <a:ext uri="{FF2B5EF4-FFF2-40B4-BE49-F238E27FC236}">
                  <a16:creationId xmlns:a16="http://schemas.microsoft.com/office/drawing/2014/main" id="{1C58CDE5-03EC-686E-B5E3-2D8B30BA24BA}"/>
                </a:ext>
              </a:extLst>
            </p:cNvPr>
            <p:cNvSpPr/>
            <p:nvPr/>
          </p:nvSpPr>
          <p:spPr>
            <a:xfrm rot="21387068">
              <a:off x="7155261" y="498976"/>
              <a:ext cx="4188149" cy="2611874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3424" y="1164935"/>
              <a:ext cx="34196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defRPr/>
              </a:pP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solidFill>
                    <a:srgbClr val="00AF9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vi-VN" sz="4800" b="1" dirty="0">
                <a:solidFill>
                  <a:srgbClr val="00AF92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0625" l="10000" r="90000">
                        <a14:foregroundMark x1="77500" y1="15000" x2="77500" y2="15000"/>
                        <a14:foregroundMark x1="75000" y1="11875" x2="79375" y2="14531"/>
                        <a14:foregroundMark x1="67188" y1="28906" x2="69844" y2="298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" y="2603967"/>
            <a:ext cx="3995057" cy="3995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315" r="100000">
                        <a14:backgroundMark x1="38630" y1="18357" x2="38630" y2="18357"/>
                        <a14:backgroundMark x1="46849" y1="17657" x2="46849" y2="17657"/>
                        <a14:backgroundMark x1="34521" y1="20629" x2="34521" y2="20629"/>
                        <a14:backgroundMark x1="57534" y1="8042" x2="57534" y2="8042"/>
                        <a14:backgroundMark x1="64110" y1="6294" x2="64110" y2="6294"/>
                        <a14:backgroundMark x1="81370" y1="11888" x2="81370" y2="11888"/>
                        <a14:backgroundMark x1="71507" y1="3322" x2="71507" y2="3322"/>
                        <a14:backgroundMark x1="59452" y1="12238" x2="59452" y2="12238"/>
                        <a14:backgroundMark x1="90411" y1="62063" x2="90411" y2="62063"/>
                        <a14:backgroundMark x1="82466" y1="49301" x2="82466" y2="49301"/>
                        <a14:backgroundMark x1="90959" y1="64161" x2="90959" y2="64161"/>
                        <a14:backgroundMark x1="76712" y1="66084" x2="76712" y2="6608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64" y="587829"/>
            <a:ext cx="3604364" cy="55343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6999" y="3190556"/>
            <a:ext cx="7290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 </a:t>
            </a:r>
          </a:p>
        </p:txBody>
      </p:sp>
    </p:spTree>
    <p:extLst>
      <p:ext uri="{BB962C8B-B14F-4D97-AF65-F5344CB8AC3E}">
        <p14:creationId xmlns:p14="http://schemas.microsoft.com/office/powerpoint/2010/main" val="34416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540"/>
            <a:ext cx="3150352" cy="521745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340594" y="-132075"/>
            <a:ext cx="2878151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Luỹ</a:t>
            </a:r>
            <a:r>
              <a:rPr lang="en-US" sz="5400" b="1" dirty="0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lang="en-US" sz="5400" b="1" dirty="0">
              <a:solidFill>
                <a:srgbClr val="00CC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7561" y="1052608"/>
            <a:ext cx="50030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1997561" y="3634102"/>
            <a:ext cx="5760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trưa đồng đầy nắng</a:t>
            </a:r>
          </a:p>
          <a:p>
            <a:pPr indent="45720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Trâu nằm nhai bóng râm</a:t>
            </a:r>
          </a:p>
          <a:p>
            <a:pPr indent="45720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 bần thần nhớ gió </a:t>
            </a:r>
          </a:p>
          <a:p>
            <a:pPr indent="45720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Chợt về đầy tiếng chim. 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576504" y="1435909"/>
            <a:ext cx="45807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Sao,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b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76504" y="4095767"/>
            <a:ext cx="55996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gáy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luỹ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99863" y="6193725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-69116" y="5808905"/>
            <a:ext cx="12258912" cy="1066553"/>
            <a:chOff x="-71337" y="5810250"/>
            <a:chExt cx="12261750" cy="1066800"/>
          </a:xfrm>
        </p:grpSpPr>
        <p:grpSp>
          <p:nvGrpSpPr>
            <p:cNvPr id="39" name="组合 38"/>
            <p:cNvGrpSpPr/>
            <p:nvPr/>
          </p:nvGrpSpPr>
          <p:grpSpPr>
            <a:xfrm>
              <a:off x="81714" y="5810250"/>
              <a:ext cx="12004103" cy="1066800"/>
              <a:chOff x="-2040366" y="5597646"/>
              <a:chExt cx="12004103" cy="1260702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42" name="组合 41"/>
              <p:cNvGrpSpPr/>
              <p:nvPr/>
            </p:nvGrpSpPr>
            <p:grpSpPr>
              <a:xfrm>
                <a:off x="4053115" y="5597646"/>
                <a:ext cx="5910622" cy="1260702"/>
                <a:chOff x="4053115" y="5597646"/>
                <a:chExt cx="5910622" cy="126070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4053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145" name="组合 144"/>
                  <p:cNvGrpSpPr/>
                  <p:nvPr/>
                </p:nvGrpSpPr>
                <p:grpSpPr>
                  <a:xfrm>
                    <a:off x="4053115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61" name="组合 160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69" name="组合 16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73" name="等腰三角形 17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4" name="矩形 17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70" name="组合 16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71" name="等腰三角形 17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2" name="矩形 17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2" name="组合 161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63" name="组合 16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67" name="等腰三角形 16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8" name="矩形 16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64" name="组合 163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65" name="等腰三角形 16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6" name="矩形 16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47" name="组合 146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55" name="组合 154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9" name="等腰三角形 15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0" name="矩形 15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6" name="组合 155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7" name="等腰三角形 15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8" name="矩形 15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8" name="组合 147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49" name="组合 14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3" name="等腰三角形 15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4" name="矩形 15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0" name="组合 14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1" name="等腰三角形 15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2" name="矩形 15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4" name="组合 113"/>
                <p:cNvGrpSpPr/>
                <p:nvPr/>
              </p:nvGrpSpPr>
              <p:grpSpPr>
                <a:xfrm>
                  <a:off x="7101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4053115" y="5597646"/>
                    <a:ext cx="1348149" cy="1260702"/>
                    <a:chOff x="4053115" y="5597646"/>
                    <a:chExt cx="1348149" cy="1260702"/>
                  </a:xfrm>
                  <a:grpFill/>
                </p:grpSpPr>
                <p:grpSp>
                  <p:nvGrpSpPr>
                    <p:cNvPr id="131" name="组合 130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39" name="组合 13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3" name="等腰三角形 14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矩形 14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40" name="组合 13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1" name="等腰三角形 14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矩形 14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2" name="组合 131"/>
                    <p:cNvGrpSpPr/>
                    <p:nvPr/>
                  </p:nvGrpSpPr>
                  <p:grpSpPr>
                    <a:xfrm>
                      <a:off x="4822549" y="5597647"/>
                      <a:ext cx="578715" cy="1260701"/>
                      <a:chOff x="4053115" y="5597646"/>
                      <a:chExt cx="578715" cy="1260701"/>
                    </a:xfrm>
                    <a:grpFill/>
                  </p:grpSpPr>
                  <p:grpSp>
                    <p:nvGrpSpPr>
                      <p:cNvPr id="133" name="组合 13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7" name="等腰三角形 13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8" name="矩形 13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4" name="组合 133"/>
                      <p:cNvGrpSpPr/>
                      <p:nvPr/>
                    </p:nvGrpSpPr>
                    <p:grpSpPr>
                      <a:xfrm>
                        <a:off x="4432258" y="5597646"/>
                        <a:ext cx="199572" cy="1260701"/>
                        <a:chOff x="5936342" y="2359706"/>
                        <a:chExt cx="653146" cy="1260701"/>
                      </a:xfrm>
                      <a:grpFill/>
                    </p:grpSpPr>
                    <p:sp>
                      <p:nvSpPr>
                        <p:cNvPr id="135" name="等腰三角形 134"/>
                        <p:cNvSpPr/>
                        <p:nvPr/>
                      </p:nvSpPr>
                      <p:spPr>
                        <a:xfrm>
                          <a:off x="5936342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6" name="矩形 135"/>
                        <p:cNvSpPr/>
                        <p:nvPr/>
                      </p:nvSpPr>
                      <p:spPr>
                        <a:xfrm>
                          <a:off x="5941788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6" name="组合 115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17" name="组合 116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25" name="组合 124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9" name="等腰三角形 12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0" name="矩形 12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6" name="组合 125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7" name="等腰三角形 12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8" name="矩形 12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8" name="组合 117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19" name="组合 11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3" name="等腰三角形 12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4" name="矩形 12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0" name="组合 11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1" name="等腰三角形 12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2" name="矩形 12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3" name="组合 42"/>
              <p:cNvGrpSpPr/>
              <p:nvPr/>
            </p:nvGrpSpPr>
            <p:grpSpPr>
              <a:xfrm>
                <a:off x="-2040366" y="5597646"/>
                <a:ext cx="5910622" cy="1260701"/>
                <a:chOff x="4053115" y="5597647"/>
                <a:chExt cx="5910622" cy="1260701"/>
              </a:xfrm>
              <a:grpFill/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4053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99" name="组合 98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07" name="组合 106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11" name="等腰三角形 110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矩形 11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8" name="组合 107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09" name="等腰三角形 108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矩形 10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0" name="组合 99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01" name="组合 100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5" name="等腰三角形 10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矩形 10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2" name="组合 101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3" name="等腰三角形 10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矩形 10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4" name="组合 83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85" name="组合 84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93" name="组合 92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7" name="等腰三角形 96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矩形 9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94" name="组合 93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5" name="等腰三角形 94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矩形 9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6" name="组合 85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87" name="组合 86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91" name="等腰三角形 9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矩形 9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88" name="组合 87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89" name="等腰三角形 8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矩形 8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7101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69" name="组合 68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77" name="组合 76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81" name="等腰三角形 80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矩形 8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8" name="组合 77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79" name="等腰三角形 78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0" name="矩形 7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0" name="组合 69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71" name="组合 70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5" name="等腰三角形 7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矩形 7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2" name="组合 71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3" name="等腰三角形 7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矩形 7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1" name="组合 50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53" name="组合 52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63" name="组合 62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67" name="等腰三角形 66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矩形 6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64" name="组合 63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65" name="等腰三角形 64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矩形 6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5" name="组合 5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57" name="组合 56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1" name="等腰三角形 6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矩形 6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8" name="组合 57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59" name="等腰三角形 5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矩形 5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40" name="矩形 39"/>
            <p:cNvSpPr/>
            <p:nvPr/>
          </p:nvSpPr>
          <p:spPr>
            <a:xfrm>
              <a:off x="-71337" y="6270655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71337" y="6728801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0" name="图片 7">
            <a:extLst>
              <a:ext uri="{FF2B5EF4-FFF2-40B4-BE49-F238E27FC236}">
                <a16:creationId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5" y="1803822"/>
            <a:ext cx="4048249" cy="5262725"/>
          </a:xfrm>
          <a:prstGeom prst="rect">
            <a:avLst/>
          </a:prstGeom>
        </p:spPr>
      </p:pic>
      <p:sp>
        <p:nvSpPr>
          <p:cNvPr id="181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>
            <a:off x="3090701" y="2574835"/>
            <a:ext cx="4168523" cy="3131861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-56456"/>
                      <a:gd name="adj2" fmla="val 9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236">
            <a:off x="7972028" y="1463986"/>
            <a:ext cx="2954476" cy="417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6" name="Group 175"/>
          <p:cNvGrpSpPr/>
          <p:nvPr/>
        </p:nvGrpSpPr>
        <p:grpSpPr>
          <a:xfrm>
            <a:off x="2436399" y="-939904"/>
            <a:ext cx="6278442" cy="3843526"/>
            <a:chOff x="2436399" y="-939904"/>
            <a:chExt cx="6278442" cy="3843526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399" y="-939904"/>
              <a:ext cx="6278442" cy="3843526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>
            <a:xfrm>
              <a:off x="3823515" y="860856"/>
              <a:ext cx="39889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E53B8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5400" b="1" dirty="0" err="1">
                  <a:solidFill>
                    <a:srgbClr val="E53B8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endParaRPr lang="en-US" sz="5400" b="1" dirty="0">
                <a:solidFill>
                  <a:srgbClr val="E53B8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0927" cy="685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340594" y="-132075"/>
            <a:ext cx="2878151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44229" y="1471764"/>
            <a:ext cx="4783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nâng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44229" y="4131622"/>
            <a:ext cx="55996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Bỗng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99863" y="6193725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Nguyễn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4162" y="1052608"/>
            <a:ext cx="5003075" cy="2062103"/>
            <a:chOff x="1714162" y="1052608"/>
            <a:chExt cx="5003075" cy="2062103"/>
          </a:xfrm>
        </p:grpSpPr>
        <p:sp>
          <p:nvSpPr>
            <p:cNvPr id="4" name="Rectangle 3"/>
            <p:cNvSpPr/>
            <p:nvPr/>
          </p:nvSpPr>
          <p:spPr>
            <a:xfrm>
              <a:off x="1714163" y="1052608"/>
              <a:ext cx="50030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sớm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dậy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Lũy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rì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rào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Ngọn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cong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gọng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vó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Kéo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14162" y="1052608"/>
              <a:ext cx="50030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sớm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dậy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Lũy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Kéo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4071" y="3487699"/>
            <a:ext cx="5763166" cy="2062104"/>
            <a:chOff x="954071" y="3487699"/>
            <a:chExt cx="5763166" cy="2062104"/>
          </a:xfrm>
        </p:grpSpPr>
        <p:sp>
          <p:nvSpPr>
            <p:cNvPr id="42" name="Rectangle 41"/>
            <p:cNvSpPr/>
            <p:nvPr/>
          </p:nvSpPr>
          <p:spPr>
            <a:xfrm>
              <a:off x="956519" y="3487700"/>
              <a:ext cx="576071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trưa đồng đầy nắng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Trâu nằm nhai bóng râm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 bần thần nhớ gió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Chợt về đầy tiếng chim. 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4071" y="3487699"/>
              <a:ext cx="576071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trưa đồng đầy nắng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Trâu nằm nhai bóng râm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 bần thần nhớ gió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Chợt về đầy tiếng chim. 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70" y="618202"/>
            <a:ext cx="1646063" cy="179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38" y="3070215"/>
            <a:ext cx="1646063" cy="179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881" y="1150667"/>
            <a:ext cx="1639966" cy="179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254" y="3669957"/>
            <a:ext cx="164606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6" y="0"/>
            <a:ext cx="12187592" cy="685552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69116" y="5808905"/>
            <a:ext cx="12258912" cy="1066553"/>
            <a:chOff x="-71337" y="5810250"/>
            <a:chExt cx="12261750" cy="1066800"/>
          </a:xfrm>
        </p:grpSpPr>
        <p:grpSp>
          <p:nvGrpSpPr>
            <p:cNvPr id="19" name="组合 18"/>
            <p:cNvGrpSpPr/>
            <p:nvPr/>
          </p:nvGrpSpPr>
          <p:grpSpPr>
            <a:xfrm>
              <a:off x="81714" y="5810250"/>
              <a:ext cx="12004103" cy="1066800"/>
              <a:chOff x="-2040366" y="5597646"/>
              <a:chExt cx="12004103" cy="1260702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4053115" y="5597646"/>
                <a:ext cx="5910622" cy="1260702"/>
                <a:chOff x="4053115" y="5597646"/>
                <a:chExt cx="5910622" cy="1260702"/>
              </a:xfrm>
              <a:grpFill/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4053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118" name="组合 117"/>
                  <p:cNvGrpSpPr/>
                  <p:nvPr/>
                </p:nvGrpSpPr>
                <p:grpSpPr>
                  <a:xfrm>
                    <a:off x="4053115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34" name="组合 133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42" name="组合 141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6" name="等腰三角形 14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47" name="矩形 14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43" name="组合 142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4" name="等腰三角形 14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45" name="矩形 14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5" name="组合 13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36" name="组合 13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0" name="等腰三角形 13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41" name="矩形 14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37" name="组合 136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8" name="等腰三角形 13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39" name="矩形 13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9" name="组合 118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20" name="组合 119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28" name="组合 127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2" name="等腰三角形 131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" name="矩形 13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9" name="组合 128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0" name="等腰三角形 12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31" name="矩形 13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1" name="组合 120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22" name="组合 121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6" name="等腰三角形 12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27" name="矩形 12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23" name="组合 122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4" name="等腰三角形 12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25" name="矩形 12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7101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88" name="组合 87"/>
                  <p:cNvGrpSpPr/>
                  <p:nvPr/>
                </p:nvGrpSpPr>
                <p:grpSpPr>
                  <a:xfrm>
                    <a:off x="4053115" y="5597646"/>
                    <a:ext cx="1348149" cy="1260702"/>
                    <a:chOff x="4053115" y="5597646"/>
                    <a:chExt cx="1348149" cy="1260702"/>
                  </a:xfrm>
                  <a:grpFill/>
                </p:grpSpPr>
                <p:grpSp>
                  <p:nvGrpSpPr>
                    <p:cNvPr id="104" name="组合 103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12" name="组合 111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16" name="等腰三角形 11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17" name="矩形 11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13" name="组合 112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14" name="等腰三角形 11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15" name="矩形 11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5" name="组合 104"/>
                    <p:cNvGrpSpPr/>
                    <p:nvPr/>
                  </p:nvGrpSpPr>
                  <p:grpSpPr>
                    <a:xfrm>
                      <a:off x="4822549" y="5597647"/>
                      <a:ext cx="578715" cy="1260701"/>
                      <a:chOff x="4053115" y="5597646"/>
                      <a:chExt cx="578715" cy="1260701"/>
                    </a:xfrm>
                    <a:grpFill/>
                  </p:grpSpPr>
                  <p:grpSp>
                    <p:nvGrpSpPr>
                      <p:cNvPr id="106" name="组合 10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10" name="等腰三角形 10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11" name="矩形 11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107" name="组合 106"/>
                      <p:cNvGrpSpPr/>
                      <p:nvPr/>
                    </p:nvGrpSpPr>
                    <p:grpSpPr>
                      <a:xfrm>
                        <a:off x="4432258" y="5597646"/>
                        <a:ext cx="199572" cy="1260701"/>
                        <a:chOff x="5936342" y="2359706"/>
                        <a:chExt cx="653146" cy="1260701"/>
                      </a:xfrm>
                      <a:grpFill/>
                    </p:grpSpPr>
                    <p:sp>
                      <p:nvSpPr>
                        <p:cNvPr id="108" name="等腰三角形 107"/>
                        <p:cNvSpPr/>
                        <p:nvPr/>
                      </p:nvSpPr>
                      <p:spPr>
                        <a:xfrm>
                          <a:off x="5936342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9" name="矩形 108"/>
                        <p:cNvSpPr/>
                        <p:nvPr/>
                      </p:nvSpPr>
                      <p:spPr>
                        <a:xfrm>
                          <a:off x="5941788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9" name="组合 88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90" name="组合 89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98" name="组合 97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2" name="等腰三角形 101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3" name="矩形 10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99" name="组合 98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0" name="等腰三角形 9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1" name="矩形 10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1" name="组合 90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92" name="组合 91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96" name="等腰三角形 9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7" name="矩形 9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93" name="组合 92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94" name="等腰三角形 9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5" name="矩形 9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3" name="组合 22"/>
              <p:cNvGrpSpPr/>
              <p:nvPr/>
            </p:nvGrpSpPr>
            <p:grpSpPr>
              <a:xfrm>
                <a:off x="-2040366" y="5597646"/>
                <a:ext cx="5910622" cy="1260701"/>
                <a:chOff x="4053115" y="5597647"/>
                <a:chExt cx="5910622" cy="1260701"/>
              </a:xfrm>
              <a:grpFill/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4053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72" name="组合 71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80" name="组合 79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84" name="等腰三角形 83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5" name="矩形 8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1" name="组合 80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82" name="等腰三角形 81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3" name="矩形 8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3" name="组合 72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74" name="组合 73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8" name="等腰三角形 7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79" name="矩形 7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5" name="组合 74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6" name="等腰三角形 7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77" name="矩形 7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7" name="组合 56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58" name="组合 57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66" name="组合 65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70" name="等腰三角形 69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71" name="矩形 7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7" name="组合 66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68" name="等腰三角形 67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69" name="矩形 6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9" name="组合 58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60" name="组合 59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4" name="等腰三角形 6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65" name="矩形 6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61" name="组合 60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2" name="等腰三角形 61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63" name="矩形 6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7101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42" name="组合 41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50" name="组合 49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54" name="等腰三角形 53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55" name="矩形 5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51" name="组合 50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52" name="等腰三角形 51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53" name="矩形 5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3" name="组合 42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44" name="组合 43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8" name="等腰三角形 4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49" name="矩形 4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5" name="组合 44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6" name="等腰三角形 4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47" name="矩形 4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28" name="组合 27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36" name="组合 35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40" name="等腰三角形 39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41" name="矩形 4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7" name="组合 36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38" name="等腰三角形 37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9" name="矩形 3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9" name="组合 28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30" name="组合 29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34" name="等腰三角形 3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5" name="矩形 3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31" name="组合 30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32" name="等腰三角形 31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3" name="矩形 3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17"/>
                          <a:endParaRPr lang="zh-CN" altLang="en-US">
                            <a:solidFill>
                              <a:srgbClr val="FFFFFF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20" name="矩形 19"/>
            <p:cNvSpPr/>
            <p:nvPr/>
          </p:nvSpPr>
          <p:spPr>
            <a:xfrm>
              <a:off x="-71337" y="6270655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-71337" y="6728801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53" name="Picture 1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86" y="212943"/>
            <a:ext cx="8705019" cy="5329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102" y="2514103"/>
            <a:ext cx="5438103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34" y="747279"/>
            <a:ext cx="10388484" cy="1322947"/>
          </a:xfrm>
          <a:prstGeom prst="rect">
            <a:avLst/>
          </a:prstGeom>
        </p:spPr>
      </p:pic>
      <p:grpSp>
        <p:nvGrpSpPr>
          <p:cNvPr id="192" name="Group 191"/>
          <p:cNvGrpSpPr/>
          <p:nvPr/>
        </p:nvGrpSpPr>
        <p:grpSpPr>
          <a:xfrm>
            <a:off x="901035" y="2960914"/>
            <a:ext cx="3018972" cy="1001486"/>
            <a:chOff x="901035" y="2960914"/>
            <a:chExt cx="3018972" cy="1001486"/>
          </a:xfrm>
        </p:grpSpPr>
        <p:sp>
          <p:nvSpPr>
            <p:cNvPr id="193" name="Rounded Rectangle 192"/>
            <p:cNvSpPr/>
            <p:nvPr/>
          </p:nvSpPr>
          <p:spPr>
            <a:xfrm>
              <a:off x="901035" y="2960914"/>
              <a:ext cx="3018972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FF"/>
              </a:solidFill>
              <a:prstDash val="dashDot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4" name="Luyện đọc từ khó">
              <a:extLst>
                <a:ext uri="{FF2B5EF4-FFF2-40B4-BE49-F238E27FC236}">
                  <a16:creationId xmlns:a16="http://schemas.microsoft.com/office/drawing/2014/main" id="{6A2A2FE7-DAFB-4DE2-82B6-499A8EF4EF05}"/>
                </a:ext>
              </a:extLst>
            </p:cNvPr>
            <p:cNvSpPr txBox="1"/>
            <p:nvPr/>
          </p:nvSpPr>
          <p:spPr>
            <a:xfrm>
              <a:off x="1533807" y="3059668"/>
              <a:ext cx="17534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rì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rào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586514" y="2960914"/>
            <a:ext cx="3018972" cy="1001486"/>
            <a:chOff x="4586514" y="2960914"/>
            <a:chExt cx="3018972" cy="1001486"/>
          </a:xfrm>
        </p:grpSpPr>
        <p:sp>
          <p:nvSpPr>
            <p:cNvPr id="196" name="Rounded Rectangle 195"/>
            <p:cNvSpPr/>
            <p:nvPr/>
          </p:nvSpPr>
          <p:spPr>
            <a:xfrm>
              <a:off x="4586514" y="2960914"/>
              <a:ext cx="3018972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dashDot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7" name="Luyện đọc từ khó">
              <a:extLst>
                <a:ext uri="{FF2B5EF4-FFF2-40B4-BE49-F238E27FC236}">
                  <a16:creationId xmlns:a16="http://schemas.microsoft.com/office/drawing/2014/main" id="{E50BD4C2-F7E3-493D-964C-11CD390AFC4A}"/>
                </a:ext>
              </a:extLst>
            </p:cNvPr>
            <p:cNvSpPr txBox="1"/>
            <p:nvPr/>
          </p:nvSpPr>
          <p:spPr>
            <a:xfrm>
              <a:off x="4909425" y="3055257"/>
              <a:ext cx="23457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gọng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vó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8271993" y="2960914"/>
            <a:ext cx="3018972" cy="1001486"/>
            <a:chOff x="8271993" y="2960914"/>
            <a:chExt cx="3018972" cy="1001486"/>
          </a:xfrm>
        </p:grpSpPr>
        <p:sp>
          <p:nvSpPr>
            <p:cNvPr id="199" name="Rounded Rectangle 198"/>
            <p:cNvSpPr/>
            <p:nvPr/>
          </p:nvSpPr>
          <p:spPr>
            <a:xfrm>
              <a:off x="8271993" y="2960914"/>
              <a:ext cx="3018972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prstDash val="dashDot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0" name="Luyện đọc từ khó">
              <a:extLst>
                <a:ext uri="{FF2B5EF4-FFF2-40B4-BE49-F238E27FC236}">
                  <a16:creationId xmlns:a16="http://schemas.microsoft.com/office/drawing/2014/main" id="{277902B0-E29B-47EB-B1FB-694C799217AA}"/>
                </a:ext>
              </a:extLst>
            </p:cNvPr>
            <p:cNvSpPr txBox="1"/>
            <p:nvPr/>
          </p:nvSpPr>
          <p:spPr>
            <a:xfrm>
              <a:off x="8341312" y="3055257"/>
              <a:ext cx="28803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bóng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râm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410521" y="4609515"/>
            <a:ext cx="3018972" cy="1001486"/>
            <a:chOff x="2410521" y="4609515"/>
            <a:chExt cx="3018972" cy="1001486"/>
          </a:xfrm>
        </p:grpSpPr>
        <p:sp>
          <p:nvSpPr>
            <p:cNvPr id="202" name="Rounded Rectangle 201"/>
            <p:cNvSpPr/>
            <p:nvPr/>
          </p:nvSpPr>
          <p:spPr>
            <a:xfrm>
              <a:off x="2410521" y="4609515"/>
              <a:ext cx="3018972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prstDash val="dashDot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" name="Luyện đọc từ khó">
              <a:extLst>
                <a:ext uri="{FF2B5EF4-FFF2-40B4-BE49-F238E27FC236}">
                  <a16:creationId xmlns:a16="http://schemas.microsoft.com/office/drawing/2014/main" id="{E7D42C75-1272-45E9-9D68-DCD68B6D7F96}"/>
                </a:ext>
              </a:extLst>
            </p:cNvPr>
            <p:cNvSpPr txBox="1"/>
            <p:nvPr/>
          </p:nvSpPr>
          <p:spPr>
            <a:xfrm>
              <a:off x="2579737" y="4740926"/>
              <a:ext cx="26805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bần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thần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689936" y="4609515"/>
            <a:ext cx="3164113" cy="1001486"/>
            <a:chOff x="6082276" y="4609515"/>
            <a:chExt cx="4077723" cy="1001486"/>
          </a:xfrm>
        </p:grpSpPr>
        <p:sp>
          <p:nvSpPr>
            <p:cNvPr id="205" name="Rounded Rectangle 204"/>
            <p:cNvSpPr/>
            <p:nvPr/>
          </p:nvSpPr>
          <p:spPr>
            <a:xfrm>
              <a:off x="6082276" y="4609515"/>
              <a:ext cx="4077723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FF"/>
              </a:solidFill>
              <a:prstDash val="dashDot"/>
            </a:ln>
            <a:effectLst>
              <a:glow rad="139700">
                <a:srgbClr val="FF006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6" name="Luyện đọc từ khó">
              <a:extLst>
                <a:ext uri="{FF2B5EF4-FFF2-40B4-BE49-F238E27FC236}">
                  <a16:creationId xmlns:a16="http://schemas.microsoft.com/office/drawing/2014/main" id="{A6D45EFD-F969-4E80-BD8E-1D0A2FF46BDC}"/>
                </a:ext>
              </a:extLst>
            </p:cNvPr>
            <p:cNvSpPr txBox="1"/>
            <p:nvPr/>
          </p:nvSpPr>
          <p:spPr>
            <a:xfrm>
              <a:off x="6607858" y="4740926"/>
              <a:ext cx="30265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xôn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xao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0927" cy="685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340594" y="-132075"/>
            <a:ext cx="2878151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44229" y="1471764"/>
            <a:ext cx="4783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nâng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44229" y="4131622"/>
            <a:ext cx="55996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Bỗng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7448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7448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7448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99863" y="6193725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Nguyễn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4162" y="1052608"/>
            <a:ext cx="5003075" cy="2062103"/>
            <a:chOff x="1714162" y="1052608"/>
            <a:chExt cx="5003075" cy="2062103"/>
          </a:xfrm>
        </p:grpSpPr>
        <p:sp>
          <p:nvSpPr>
            <p:cNvPr id="4" name="Rectangle 3"/>
            <p:cNvSpPr/>
            <p:nvPr/>
          </p:nvSpPr>
          <p:spPr>
            <a:xfrm>
              <a:off x="1714163" y="1052608"/>
              <a:ext cx="50030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sớm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dậy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Lũy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rì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rào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Ngọn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cong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gọng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vó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Kéo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 w="38100">
                  <a:solidFill>
                    <a:srgbClr val="FFFFFF"/>
                  </a:solidFill>
                </a:ln>
                <a:gradFill>
                  <a:gsLst>
                    <a:gs pos="0">
                      <a:srgbClr val="FFBF53">
                        <a:lumMod val="5000"/>
                        <a:lumOff val="95000"/>
                      </a:srgbClr>
                    </a:gs>
                    <a:gs pos="74000">
                      <a:srgbClr val="FFBF53">
                        <a:lumMod val="45000"/>
                        <a:lumOff val="55000"/>
                      </a:srgbClr>
                    </a:gs>
                    <a:gs pos="83000">
                      <a:srgbClr val="FFBF53">
                        <a:lumMod val="45000"/>
                        <a:lumOff val="55000"/>
                      </a:srgbClr>
                    </a:gs>
                    <a:gs pos="100000">
                      <a:srgbClr val="FFBF5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14162" y="1052608"/>
              <a:ext cx="50030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sớm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dậy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Lũy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Kéo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4071" y="3487699"/>
            <a:ext cx="5763166" cy="2062104"/>
            <a:chOff x="954071" y="3487699"/>
            <a:chExt cx="5763166" cy="2062104"/>
          </a:xfrm>
        </p:grpSpPr>
        <p:sp>
          <p:nvSpPr>
            <p:cNvPr id="42" name="Rectangle 41"/>
            <p:cNvSpPr/>
            <p:nvPr/>
          </p:nvSpPr>
          <p:spPr>
            <a:xfrm>
              <a:off x="956519" y="3487700"/>
              <a:ext cx="576071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trưa đồng đầy nắng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Trâu nằm nhai bóng râm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 bần thần nhớ gió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Chợt về đầy tiếng chim. 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4071" y="3487699"/>
              <a:ext cx="576071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trưa đồng đầy nắng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Trâu nằm nhai bóng râm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 bần thần nhớ gió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Chợt về đầy tiếng chim. 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H="1">
            <a:off x="6457093" y="1164162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02837" y="1654052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31569" y="3571721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03117" y="207496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54007" y="2588282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93905" y="257617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174747" y="4032897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70830" y="4518750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964271" y="495221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888972" y="495221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788354" y="1512622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862831" y="2023709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536260" y="2514043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912617" y="3012931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846004" y="302455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1366748" y="4187870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380570" y="4692391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822933" y="5669197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1987093" y="5178258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1937307" y="5679911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70" y="618202"/>
            <a:ext cx="1646063" cy="17984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38" y="3070215"/>
            <a:ext cx="1646063" cy="17984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351" y="1032586"/>
            <a:ext cx="1639966" cy="179237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254" y="3669957"/>
            <a:ext cx="164606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27" y="1365946"/>
            <a:ext cx="2825480" cy="212504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3038428" y="2043748"/>
            <a:ext cx="2733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lang="en-U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4080" y="4063859"/>
            <a:ext cx="3229059" cy="1855495"/>
            <a:chOff x="627017" y="2942870"/>
            <a:chExt cx="3944983" cy="1449548"/>
          </a:xfrm>
        </p:grpSpPr>
        <p:sp>
          <p:nvSpPr>
            <p:cNvPr id="32" name="矩形: 圆角 11">
              <a:extLst>
                <a:ext uri="{FF2B5EF4-FFF2-40B4-BE49-F238E27FC236}">
                  <a16:creationId xmlns:a16="http://schemas.microsoft.com/office/drawing/2014/main" id="{3ACF7974-899B-4EB0-B7ED-143926AC71B9}"/>
                </a:ext>
              </a:extLst>
            </p:cNvPr>
            <p:cNvSpPr/>
            <p:nvPr/>
          </p:nvSpPr>
          <p:spPr>
            <a:xfrm>
              <a:off x="627017" y="2942870"/>
              <a:ext cx="3944983" cy="1449548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卡通简体" panose="03000509000000000000" pitchFamily="65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7629" y="3368184"/>
              <a:ext cx="3734371" cy="64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Bần</a:t>
              </a:r>
              <a:r>
                <a:rPr lang="en-US" sz="4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thần</a:t>
              </a:r>
              <a:r>
                <a:rPr lang="en-US" sz="4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65530" y="4503037"/>
            <a:ext cx="7263833" cy="1446550"/>
          </a:xfrm>
          <a:prstGeom prst="rect">
            <a:avLst/>
          </a:prstGeom>
          <a:noFill/>
          <a:ln w="28575">
            <a:solidFill>
              <a:srgbClr val="00CC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luyến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ngợi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53" y="819603"/>
            <a:ext cx="4826000" cy="2955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00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2476447" y="1267098"/>
            <a:ext cx="7137817" cy="367066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8541" y="2228671"/>
            <a:ext cx="7434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ĐỌC NHÓM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0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674</Words>
  <Application>Microsoft Office PowerPoint</Application>
  <PresentationFormat>Widescreen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#9Slide05 Aphrodite Pro</vt:lpstr>
      <vt:lpstr>#9Slide07 Altus</vt:lpstr>
      <vt:lpstr>#9Slide07 HoneyCream</vt:lpstr>
      <vt:lpstr>Arial</vt:lpstr>
      <vt:lpstr>Calibri</vt:lpstr>
      <vt:lpstr>Cambria</vt:lpstr>
      <vt:lpstr>inpin heiti</vt:lpstr>
      <vt:lpstr>ITC Avant Garde Std Bk</vt:lpstr>
      <vt:lpstr>SVN-Newton</vt:lpstr>
      <vt:lpstr>Times New Roman</vt:lpstr>
      <vt:lpstr>方正卡通简体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39</cp:revision>
  <dcterms:created xsi:type="dcterms:W3CDTF">2023-01-20T02:23:25Z</dcterms:created>
  <dcterms:modified xsi:type="dcterms:W3CDTF">2025-02-21T05:36:15Z</dcterms:modified>
</cp:coreProperties>
</file>