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</p:sldMasterIdLst>
  <p:notesMasterIdLst>
    <p:notesMasterId r:id="rId12"/>
  </p:notesMasterIdLst>
  <p:sldIdLst>
    <p:sldId id="509" r:id="rId4"/>
    <p:sldId id="515" r:id="rId5"/>
    <p:sldId id="516" r:id="rId6"/>
    <p:sldId id="502" r:id="rId7"/>
    <p:sldId id="503" r:id="rId8"/>
    <p:sldId id="504" r:id="rId9"/>
    <p:sldId id="375" r:id="rId10"/>
    <p:sldId id="51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6" d="100"/>
          <a:sy n="66" d="100"/>
        </p:scale>
        <p:origin x="5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9826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2547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1693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3430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208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3516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723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8385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3234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1090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1208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01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92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96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895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27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72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994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007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043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87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66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B38E6A37-DBF0-4806-82C8-8CC4A6CEC8AE}"/>
              </a:ext>
            </a:extLst>
          </p:cNvPr>
          <p:cNvSpPr txBox="1"/>
          <p:nvPr userDrawn="1"/>
        </p:nvSpPr>
        <p:spPr>
          <a:xfrm>
            <a:off x="8610600" y="36484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83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6C66BCF-890E-4442-8A36-8C6B85119B9E}"/>
              </a:ext>
            </a:extLst>
          </p:cNvPr>
          <p:cNvSpPr txBox="1"/>
          <p:nvPr userDrawn="1"/>
        </p:nvSpPr>
        <p:spPr>
          <a:xfrm>
            <a:off x="8610600" y="36484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73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gif"/><Relationship Id="rId5" Type="http://schemas.openxmlformats.org/officeDocument/2006/relationships/image" Target="../media/image34.gif"/><Relationship Id="rId4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5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Nói</a:t>
            </a:r>
            <a:r>
              <a:rPr lang="en-US" sz="6600" b="1" dirty="0">
                <a:solidFill>
                  <a:srgbClr val="00B050"/>
                </a:solidFill>
              </a:rPr>
              <a:t> </a:t>
            </a:r>
            <a:r>
              <a:rPr lang="en-US" sz="6600" b="1" dirty="0" err="1">
                <a:solidFill>
                  <a:srgbClr val="00B050"/>
                </a:solidFill>
              </a:rPr>
              <a:t>và</a:t>
            </a:r>
            <a:r>
              <a:rPr lang="en-US" sz="6600" b="1" dirty="0">
                <a:solidFill>
                  <a:srgbClr val="00B050"/>
                </a:solidFill>
              </a:rPr>
              <a:t> </a:t>
            </a:r>
            <a:r>
              <a:rPr lang="en-US" sz="6600" b="1" dirty="0" err="1">
                <a:solidFill>
                  <a:srgbClr val="00B050"/>
                </a:solidFill>
              </a:rPr>
              <a:t>nghe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D439E8-B717-43CD-A929-E3485016F7FC}"/>
              </a:ext>
            </a:extLst>
          </p:cNvPr>
          <p:cNvSpPr txBox="1"/>
          <p:nvPr/>
        </p:nvSpPr>
        <p:spPr>
          <a:xfrm>
            <a:off x="5674788" y="1133887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BÀ CHÁU</a:t>
            </a:r>
            <a:endParaRPr lang="en-US" sz="480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ED1F5F-73AE-44D7-A6C6-41C9F25456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91"/>
          <a:stretch/>
        </p:blipFill>
        <p:spPr>
          <a:xfrm>
            <a:off x="329314" y="216367"/>
            <a:ext cx="2754127" cy="2144060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2F0F83-152F-4509-AE3A-0AB1184ED4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287"/>
          <a:stretch/>
        </p:blipFill>
        <p:spPr>
          <a:xfrm>
            <a:off x="3408350" y="1734822"/>
            <a:ext cx="6963079" cy="2207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BF98F5-446B-4E49-8F6B-05A2A3F9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689"/>
          <a:stretch/>
        </p:blipFill>
        <p:spPr>
          <a:xfrm>
            <a:off x="2574397" y="4115898"/>
            <a:ext cx="7664742" cy="253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02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08745" y="1017190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9B3C22-7DF9-4178-B0DA-2C2687E2F5D1}"/>
              </a:ext>
            </a:extLst>
          </p:cNvPr>
          <p:cNvSpPr txBox="1"/>
          <p:nvPr/>
        </p:nvSpPr>
        <p:spPr>
          <a:xfrm>
            <a:off x="6834105" y="2604966"/>
            <a:ext cx="47965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Kể</a:t>
            </a:r>
            <a:r>
              <a:rPr lang="en-US" sz="4000" dirty="0"/>
              <a:t> </a:t>
            </a:r>
            <a:r>
              <a:rPr lang="en-US" sz="4000" dirty="0" err="1"/>
              <a:t>lại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chuyện</a:t>
            </a:r>
            <a:endParaRPr lang="en-US" sz="4000" dirty="0"/>
          </a:p>
          <a:p>
            <a:pPr algn="ctr"/>
            <a:r>
              <a:rPr lang="en-US" sz="4000" dirty="0"/>
              <a:t> “</a:t>
            </a:r>
            <a:r>
              <a:rPr lang="en-US" sz="4000" dirty="0" err="1"/>
              <a:t>Bà</a:t>
            </a:r>
            <a:r>
              <a:rPr lang="en-US" sz="4000" dirty="0"/>
              <a:t> </a:t>
            </a:r>
            <a:r>
              <a:rPr lang="en-US" sz="4000" dirty="0" err="1"/>
              <a:t>cháu</a:t>
            </a:r>
            <a:r>
              <a:rPr lang="en-US" sz="4000" dirty="0"/>
              <a:t>” </a:t>
            </a:r>
            <a:r>
              <a:rPr lang="en-US" sz="4000" dirty="0" err="1"/>
              <a:t>cho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thân</a:t>
            </a:r>
            <a:r>
              <a:rPr lang="en-US" sz="4000" dirty="0"/>
              <a:t> </a:t>
            </a:r>
            <a:r>
              <a:rPr lang="en-US" sz="4000" dirty="0" err="1"/>
              <a:t>nghe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122</Words>
  <Application>Microsoft Office PowerPoint</Application>
  <PresentationFormat>Widescreen</PresentationFormat>
  <Paragraphs>15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等线</vt:lpstr>
      <vt:lpstr>Arial</vt:lpstr>
      <vt:lpstr>Arial-Rounded</vt:lpstr>
      <vt:lpstr>Calibri</vt:lpstr>
      <vt:lpstr>Calibri Light</vt:lpstr>
      <vt:lpstr>HP001</vt:lpstr>
      <vt:lpstr>Tahoma</vt:lpstr>
      <vt:lpstr>UTM Cookies</vt:lpstr>
      <vt:lpstr>Office Theme</vt:lpstr>
      <vt:lpstr>7_Office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27</cp:revision>
  <dcterms:created xsi:type="dcterms:W3CDTF">2021-07-20T01:55:21Z</dcterms:created>
  <dcterms:modified xsi:type="dcterms:W3CDTF">2025-12-26T08:07:34Z</dcterms:modified>
</cp:coreProperties>
</file>