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13"/>
  </p:notesMasterIdLst>
  <p:sldIdLst>
    <p:sldId id="256" r:id="rId3"/>
    <p:sldId id="515" r:id="rId4"/>
    <p:sldId id="517" r:id="rId5"/>
    <p:sldId id="516" r:id="rId6"/>
    <p:sldId id="502" r:id="rId7"/>
    <p:sldId id="503" r:id="rId8"/>
    <p:sldId id="504" r:id="rId9"/>
    <p:sldId id="518" r:id="rId10"/>
    <p:sldId id="375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8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9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34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1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67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14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42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8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5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slide" Target="slide6.xml"/><Relationship Id="rId14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image" Target="../media/image37.gif"/><Relationship Id="rId5" Type="http://schemas.openxmlformats.org/officeDocument/2006/relationships/image" Target="../media/image32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slide" Target="slide6.xml"/><Relationship Id="rId14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11" Type="http://schemas.openxmlformats.org/officeDocument/2006/relationships/image" Target="../media/image37.gif"/><Relationship Id="rId5" Type="http://schemas.openxmlformats.org/officeDocument/2006/relationships/image" Target="../media/image32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slide" Target="slide6.xml"/><Relationship Id="rId14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11" Type="http://schemas.openxmlformats.org/officeDocument/2006/relationships/image" Target="../media/image37.gif"/><Relationship Id="rId5" Type="http://schemas.openxmlformats.org/officeDocument/2006/relationships/image" Target="../media/image32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1.PNG"/><Relationship Id="rId9" Type="http://schemas.openxmlformats.org/officeDocument/2006/relationships/slide" Target="slide6.xml"/><Relationship Id="rId14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8.png"/><Relationship Id="rId1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5EAD0F-A0ED-4F6C-90F9-0C6ADF6B6DA1}"/>
              </a:ext>
            </a:extLst>
          </p:cNvPr>
          <p:cNvSpPr txBox="1"/>
          <p:nvPr/>
        </p:nvSpPr>
        <p:spPr>
          <a:xfrm>
            <a:off x="2752060" y="2870790"/>
            <a:ext cx="66878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Nói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và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nghe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6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E42328-0D28-428F-BD6E-B0869E4F6E9A}"/>
              </a:ext>
            </a:extLst>
          </p:cNvPr>
          <p:cNvSpPr txBox="1"/>
          <p:nvPr/>
        </p:nvSpPr>
        <p:spPr>
          <a:xfrm>
            <a:off x="3687617" y="1090625"/>
            <a:ext cx="6669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+mj-lt"/>
                <a:ea typeface="HP001" panose="020B0603050302020204" pitchFamily="34" charset="0"/>
              </a:rPr>
              <a:t>SỰ TÍCH CÂY VÚ SỮA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1092F-F39C-4ACF-B4C6-AA0B9F6C6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0272" y="262528"/>
            <a:ext cx="2673718" cy="207159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C220E3-509D-4592-99F2-BA25186CD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2" b="12878"/>
          <a:stretch/>
        </p:blipFill>
        <p:spPr>
          <a:xfrm>
            <a:off x="3125973" y="1847194"/>
            <a:ext cx="7230666" cy="2422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1B9E74-0F56-4C8F-A307-543FB08FD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642"/>
          <a:stretch/>
        </p:blipFill>
        <p:spPr>
          <a:xfrm>
            <a:off x="3181939" y="4270119"/>
            <a:ext cx="7174700" cy="24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6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57B90D-3F4F-4185-9490-E496CA81FD45}"/>
              </a:ext>
            </a:extLst>
          </p:cNvPr>
          <p:cNvSpPr txBox="1"/>
          <p:nvPr/>
        </p:nvSpPr>
        <p:spPr>
          <a:xfrm>
            <a:off x="2856925" y="1369739"/>
            <a:ext cx="904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069660-3FAD-4579-9F63-09A1117B683C}"/>
              </a:ext>
            </a:extLst>
          </p:cNvPr>
          <p:cNvSpPr/>
          <p:nvPr/>
        </p:nvSpPr>
        <p:spPr>
          <a:xfrm>
            <a:off x="3801626" y="2297430"/>
            <a:ext cx="6214243" cy="2651760"/>
          </a:xfrm>
          <a:prstGeom prst="roundRect">
            <a:avLst/>
          </a:prstGeom>
          <a:noFill/>
          <a:ln>
            <a:solidFill>
              <a:srgbClr val="FF66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3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6279" y="1015518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A09A352-85BB-49C2-80AB-592CC27B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786914" y="1768980"/>
            <a:ext cx="1100398" cy="94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F39E41D-2B10-44F5-AF06-1960670DCFFC}"/>
              </a:ext>
            </a:extLst>
          </p:cNvPr>
          <p:cNvSpPr txBox="1"/>
          <p:nvPr/>
        </p:nvSpPr>
        <p:spPr>
          <a:xfrm>
            <a:off x="7174750" y="2585421"/>
            <a:ext cx="39542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7446B"/>
                </a:solidFill>
                <a:latin typeface="+mj-lt"/>
              </a:rPr>
              <a:t>Theo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nếu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được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gặp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lại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mẹ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cậu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bé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chuyện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nói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+mj-lt"/>
              </a:rPr>
              <a:t>gì</a:t>
            </a:r>
            <a:r>
              <a:rPr lang="en-US" sz="3200" b="1" dirty="0">
                <a:solidFill>
                  <a:srgbClr val="F7446B"/>
                </a:solidFill>
                <a:latin typeface="+mj-lt"/>
              </a:rPr>
              <a:t>?</a:t>
            </a:r>
            <a:endParaRPr lang="vi-VN" sz="3200" dirty="0">
              <a:solidFill>
                <a:srgbClr val="F744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202</Words>
  <Application>Microsoft Office PowerPoint</Application>
  <PresentationFormat>Widescreen</PresentationFormat>
  <Paragraphs>26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Arial</vt:lpstr>
      <vt:lpstr>Arial-Rounded</vt:lpstr>
      <vt:lpstr>Calibri</vt:lpstr>
      <vt:lpstr>Calibri Light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27</cp:revision>
  <dcterms:created xsi:type="dcterms:W3CDTF">2021-07-20T01:55:21Z</dcterms:created>
  <dcterms:modified xsi:type="dcterms:W3CDTF">2025-12-24T15:23:44Z</dcterms:modified>
</cp:coreProperties>
</file>