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8" r:id="rId3"/>
    <p:sldId id="387" r:id="rId4"/>
    <p:sldId id="383" r:id="rId5"/>
    <p:sldId id="384" r:id="rId6"/>
    <p:sldId id="385" r:id="rId7"/>
    <p:sldId id="38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1B0A-CBA2-44AD-88E5-27909821BF2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73D10-1290-4CAB-9ECB-E9431AC8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2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0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45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5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1577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01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8911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37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43435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5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1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69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90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9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7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67550-F88F-4D5D-89DD-17B115387B30}"/>
              </a:ext>
            </a:extLst>
          </p:cNvPr>
          <p:cNvSpPr txBox="1"/>
          <p:nvPr userDrawn="1"/>
        </p:nvSpPr>
        <p:spPr>
          <a:xfrm>
            <a:off x="9493426" y="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395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467049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0043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12" y="2714016"/>
            <a:ext cx="3870754" cy="41439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894AEB-7260-45A7-8E4F-C348B8F55D30}"/>
              </a:ext>
            </a:extLst>
          </p:cNvPr>
          <p:cNvSpPr/>
          <p:nvPr/>
        </p:nvSpPr>
        <p:spPr>
          <a:xfrm>
            <a:off x="1663518" y="1612451"/>
            <a:ext cx="663442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(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+ 4)</a:t>
            </a: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32224-4989-43EC-81E0-BEE9CCE513D7}"/>
              </a:ext>
            </a:extLst>
          </p:cNvPr>
          <p:cNvSpPr txBox="1"/>
          <p:nvPr/>
        </p:nvSpPr>
        <p:spPr>
          <a:xfrm>
            <a:off x="4555387" y="1133355"/>
            <a:ext cx="5463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Đáp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“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ạ!”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mỉm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cười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thật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tươi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D4F2DE-A788-45E3-AB4F-73F0DC44D6F5}"/>
              </a:ext>
            </a:extLst>
          </p:cNvPr>
          <p:cNvSpPr txBox="1"/>
          <p:nvPr/>
        </p:nvSpPr>
        <p:spPr>
          <a:xfrm>
            <a:off x="4555387" y="3892109"/>
            <a:ext cx="5715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dạy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đưa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thoảng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hương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Nắng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cửa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379B51-1D68-471E-8BF5-33E863237324}"/>
              </a:ext>
            </a:extLst>
          </p:cNvPr>
          <p:cNvSpPr txBox="1"/>
          <p:nvPr/>
        </p:nvSpPr>
        <p:spPr>
          <a:xfrm>
            <a:off x="2946038" y="327458"/>
            <a:ext cx="715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40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giáo</a:t>
            </a:r>
            <a:r>
              <a:rPr lang="en-US" sz="40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r>
              <a:rPr lang="en-US" sz="40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000" b="1" kern="0" dirty="0">
              <a:solidFill>
                <a:srgbClr val="C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FA4D9D-4107-4825-B2F2-1169C36B47D1}"/>
              </a:ext>
            </a:extLst>
          </p:cNvPr>
          <p:cNvSpPr txBox="1"/>
          <p:nvPr/>
        </p:nvSpPr>
        <p:spPr>
          <a:xfrm>
            <a:off x="487761" y="170944"/>
            <a:ext cx="4051081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en-US" sz="4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r>
              <a:rPr lang="en-US" sz="4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– </a:t>
            </a:r>
            <a:r>
              <a:rPr lang="en-US" sz="4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4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  <a:endParaRPr lang="vi-VN" sz="4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4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187150" y="751161"/>
            <a:ext cx="5657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501903" y="1752072"/>
            <a:ext cx="3059877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sáng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728139" y="2076995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2501904" y="2536664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728139" y="2861587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501904" y="3321256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728139" y="3646179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501904" y="4105848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thoảng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728139" y="4393591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61780" y="2419251"/>
            <a:ext cx="6226946" cy="1009749"/>
            <a:chOff x="2905125" y="1557746"/>
            <a:chExt cx="3505200" cy="11768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13474" y="1619177"/>
              <a:ext cx="2985045" cy="934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667" b="1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Chú </a:t>
              </a:r>
              <a:r>
                <a:rPr lang="en-US" sz="2667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ý: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viết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đầu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mỗi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câu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thơ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6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00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43603" y="401527"/>
            <a:ext cx="8102164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4.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Trò</a:t>
            </a: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đoán</a:t>
            </a: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endParaRPr lang="vi-VN" sz="2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49937" y="1038261"/>
            <a:ext cx="24633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49937" y="2407321"/>
            <a:ext cx="24633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49935" y="3776381"/>
            <a:ext cx="24633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ang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49935" y="5145441"/>
            <a:ext cx="24633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1533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1533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15335" y="377638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153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góc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6963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báo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giờ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6963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quét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9635" y="377638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696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bày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62803" y="974761"/>
            <a:ext cx="603035" cy="468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d.</a:t>
            </a:r>
            <a:endParaRPr lang="vi-VN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60479" y="1806324"/>
            <a:ext cx="2261976" cy="368969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trống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60479" y="3175384"/>
            <a:ext cx="2261976" cy="36896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chổi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60479" y="4544444"/>
            <a:ext cx="2261976" cy="36896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60479" y="5930901"/>
            <a:ext cx="2261976" cy="368969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uiExpand="1" build="p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2032538" y="1404376"/>
            <a:ext cx="2603644" cy="460149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03160" y="262932"/>
            <a:ext cx="8102164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5.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endParaRPr lang="vi-VN" sz="36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4765297" y="1404374"/>
            <a:ext cx="2603644" cy="460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7498055" y="1404373"/>
            <a:ext cx="2603644" cy="4601497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42700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36129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khăn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68888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42700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muôi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thìa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6129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hộp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68888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đĩa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01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50735" y="604604"/>
            <a:ext cx="831726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7.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Ghép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tạo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4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endParaRPr lang="vi-VN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50547" y="1612167"/>
            <a:ext cx="2378928" cy="1350620"/>
            <a:chOff x="526386" y="1209125"/>
            <a:chExt cx="1784196" cy="1012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26386" y="1209125"/>
              <a:ext cx="1784196" cy="1012965"/>
              <a:chOff x="4138819" y="1259059"/>
              <a:chExt cx="1304976" cy="7686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04740" y="1413098"/>
              <a:ext cx="96876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Đôi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mắt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của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bé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85976" y="1612167"/>
            <a:ext cx="2378928" cy="1350620"/>
            <a:chOff x="2276528" y="1209125"/>
            <a:chExt cx="1784196" cy="10129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76528" y="1209125"/>
              <a:ext cx="1784196" cy="1012965"/>
              <a:chOff x="4138819" y="1259059"/>
              <a:chExt cx="1304976" cy="76866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423900" y="1474654"/>
              <a:ext cx="1563158" cy="43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Những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vì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sao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69753" y="1597455"/>
            <a:ext cx="2294195" cy="1350620"/>
            <a:chOff x="3942847" y="1209125"/>
            <a:chExt cx="1720646" cy="1012965"/>
          </a:xfrm>
        </p:grpSpPr>
        <p:grpSp>
          <p:nvGrpSpPr>
            <p:cNvPr id="23" name="Group 22"/>
            <p:cNvGrpSpPr/>
            <p:nvPr/>
          </p:nvGrpSpPr>
          <p:grpSpPr>
            <a:xfrm>
              <a:off x="3942847" y="1209125"/>
              <a:ext cx="1651707" cy="1012965"/>
              <a:chOff x="4138819" y="1259059"/>
              <a:chExt cx="1304976" cy="7686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1474654"/>
              <a:ext cx="1489451" cy="42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Cầu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vồng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924956" y="1758668"/>
            <a:ext cx="2333425" cy="1204119"/>
            <a:chOff x="5633997" y="1319001"/>
            <a:chExt cx="1750069" cy="903089"/>
          </a:xfrm>
        </p:grpSpPr>
        <p:grpSp>
          <p:nvGrpSpPr>
            <p:cNvPr id="26" name="Group 25"/>
            <p:cNvGrpSpPr/>
            <p:nvPr/>
          </p:nvGrpSpPr>
          <p:grpSpPr>
            <a:xfrm>
              <a:off x="5633997" y="1319001"/>
              <a:ext cx="1366571" cy="903089"/>
              <a:chOff x="4138819" y="1259059"/>
              <a:chExt cx="1304976" cy="76866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894615" y="1474654"/>
              <a:ext cx="1489451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Tóc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bà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37387" y="3434410"/>
            <a:ext cx="2378928" cy="1350620"/>
            <a:chOff x="526386" y="2261177"/>
            <a:chExt cx="1784196" cy="1012965"/>
          </a:xfrm>
        </p:grpSpPr>
        <p:grpSp>
          <p:nvGrpSpPr>
            <p:cNvPr id="31" name="Group 30"/>
            <p:cNvGrpSpPr/>
            <p:nvPr/>
          </p:nvGrpSpPr>
          <p:grpSpPr>
            <a:xfrm>
              <a:off x="526386" y="2261177"/>
              <a:ext cx="1784196" cy="1012965"/>
              <a:chOff x="4138819" y="1259059"/>
              <a:chExt cx="1304976" cy="76866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836397" y="2465150"/>
              <a:ext cx="129075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lấp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lánh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trong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đêm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79751" y="3421302"/>
            <a:ext cx="2018688" cy="1350620"/>
            <a:chOff x="2276528" y="2261177"/>
            <a:chExt cx="1514016" cy="1012965"/>
          </a:xfrm>
        </p:grpSpPr>
        <p:grpSp>
          <p:nvGrpSpPr>
            <p:cNvPr id="35" name="Group 34"/>
            <p:cNvGrpSpPr/>
            <p:nvPr/>
          </p:nvGrpSpPr>
          <p:grpSpPr>
            <a:xfrm>
              <a:off x="2276528" y="2261177"/>
              <a:ext cx="1514016" cy="1012965"/>
              <a:chOff x="4138819" y="1259059"/>
              <a:chExt cx="1304976" cy="76866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91390" y="2465150"/>
              <a:ext cx="100699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to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tròn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đen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láy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86793" y="3515687"/>
            <a:ext cx="1861425" cy="1256235"/>
            <a:chOff x="3942847" y="2331966"/>
            <a:chExt cx="1396069" cy="942176"/>
          </a:xfrm>
        </p:grpSpPr>
        <p:grpSp>
          <p:nvGrpSpPr>
            <p:cNvPr id="39" name="Group 38"/>
            <p:cNvGrpSpPr/>
            <p:nvPr/>
          </p:nvGrpSpPr>
          <p:grpSpPr>
            <a:xfrm>
              <a:off x="3942847" y="2331966"/>
              <a:ext cx="1396069" cy="942176"/>
              <a:chOff x="4138819" y="1259059"/>
              <a:chExt cx="1304976" cy="76866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2526706"/>
              <a:ext cx="1042847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đã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bạc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76520" y="3434411"/>
            <a:ext cx="2365403" cy="1350620"/>
            <a:chOff x="5285511" y="2271009"/>
            <a:chExt cx="1774052" cy="1012965"/>
          </a:xfrm>
        </p:grpSpPr>
        <p:grpSp>
          <p:nvGrpSpPr>
            <p:cNvPr id="42" name="Group 41"/>
            <p:cNvGrpSpPr/>
            <p:nvPr/>
          </p:nvGrpSpPr>
          <p:grpSpPr>
            <a:xfrm>
              <a:off x="5285511" y="2271009"/>
              <a:ext cx="1715058" cy="1012965"/>
              <a:chOff x="4138819" y="1259059"/>
              <a:chExt cx="1304976" cy="76866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570112" y="2481169"/>
              <a:ext cx="148945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rực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rỡ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cơn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mưa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cxnSp>
        <p:nvCxnSpPr>
          <p:cNvPr id="56" name="Straight Connector 55"/>
          <p:cNvCxnSpPr>
            <a:stCxn id="16" idx="4"/>
            <a:endCxn id="37" idx="0"/>
          </p:cNvCxnSpPr>
          <p:nvPr/>
        </p:nvCxnSpPr>
        <p:spPr>
          <a:xfrm>
            <a:off x="3094510" y="2816285"/>
            <a:ext cx="2155973" cy="7515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4"/>
            <a:endCxn id="33" idx="0"/>
          </p:cNvCxnSpPr>
          <p:nvPr/>
        </p:nvCxnSpPr>
        <p:spPr>
          <a:xfrm flipH="1">
            <a:off x="3081350" y="2816285"/>
            <a:ext cx="2248589" cy="764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5" idx="4"/>
            <a:endCxn id="44" idx="0"/>
          </p:cNvCxnSpPr>
          <p:nvPr/>
        </p:nvCxnSpPr>
        <p:spPr>
          <a:xfrm>
            <a:off x="7728768" y="2801572"/>
            <a:ext cx="1447385" cy="7793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4"/>
            <a:endCxn id="41" idx="0"/>
          </p:cNvCxnSpPr>
          <p:nvPr/>
        </p:nvCxnSpPr>
        <p:spPr>
          <a:xfrm flipH="1">
            <a:off x="7181902" y="2832175"/>
            <a:ext cx="2619250" cy="8197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88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71605E-6 L 0.2382 -0.1422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8" y="-71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24005 -0.11975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59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2.34568E-6 L 0.23657 -0.15247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9" y="-76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18217 -0.13981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0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0E9EF4C-30D3-4AFC-840C-5E2D51F6D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1475561"/>
            <a:ext cx="1395134" cy="1563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F7654-37F4-42BA-A4AB-BB7277745C32}"/>
              </a:ext>
            </a:extLst>
          </p:cNvPr>
          <p:cNvSpPr/>
          <p:nvPr/>
        </p:nvSpPr>
        <p:spPr>
          <a:xfrm>
            <a:off x="1663518" y="1612451"/>
            <a:ext cx="6634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234</Words>
  <Application>Microsoft Office PowerPoint</Application>
  <PresentationFormat>Màn hình rộng</PresentationFormat>
  <Paragraphs>68</Paragraphs>
  <Slides>7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8" baseType="lpstr">
      <vt:lpstr>等线</vt:lpstr>
      <vt:lpstr>等线 Light</vt:lpstr>
      <vt:lpstr>Arial</vt:lpstr>
      <vt:lpstr>Arial-Rounded</vt:lpstr>
      <vt:lpstr>Calibri</vt:lpstr>
      <vt:lpstr>HP001 4 hàng</vt:lpstr>
      <vt:lpstr>Kalam</vt:lpstr>
      <vt:lpstr>Montserrat</vt:lpstr>
      <vt:lpstr>Times New Roman</vt:lpstr>
      <vt:lpstr>Office 主题​​</vt:lpstr>
      <vt:lpstr>Doodle Sketchbook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3</cp:revision>
  <dcterms:created xsi:type="dcterms:W3CDTF">2021-07-31T03:12:34Z</dcterms:created>
  <dcterms:modified xsi:type="dcterms:W3CDTF">2021-11-01T12:25:56Z</dcterms:modified>
</cp:coreProperties>
</file>