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82" r:id="rId3"/>
    <p:sldMasterId id="2147483688" r:id="rId4"/>
  </p:sldMasterIdLst>
  <p:notesMasterIdLst>
    <p:notesMasterId r:id="rId12"/>
  </p:notesMasterIdLst>
  <p:sldIdLst>
    <p:sldId id="518" r:id="rId5"/>
    <p:sldId id="519" r:id="rId6"/>
    <p:sldId id="521" r:id="rId7"/>
    <p:sldId id="2920" r:id="rId8"/>
    <p:sldId id="2910" r:id="rId9"/>
    <p:sldId id="267" r:id="rId10"/>
    <p:sldId id="51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A57F27-FC28-4D66-A580-233B6CEC9970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98FF03-B067-41E5-94A9-6B5F1B704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736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53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629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0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740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8359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196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41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80710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0671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2651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2652012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8/5/2021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49811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8/5/2021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23577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321974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91833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8712490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237240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57143824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9666361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1505810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367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502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2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62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31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81145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290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052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366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44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6264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942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607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30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19150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2065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845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227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3580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308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766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9507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2169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58C711-4DFE-4B75-B8B9-4B6627B14C34}"/>
              </a:ext>
            </a:extLst>
          </p:cNvPr>
          <p:cNvSpPr txBox="1"/>
          <p:nvPr userDrawn="1"/>
        </p:nvSpPr>
        <p:spPr>
          <a:xfrm>
            <a:off x="9563100" y="105507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75465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234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6B8F18-EB41-4F84-A205-CA58134AE3FC}"/>
              </a:ext>
            </a:extLst>
          </p:cNvPr>
          <p:cNvSpPr txBox="1"/>
          <p:nvPr/>
        </p:nvSpPr>
        <p:spPr>
          <a:xfrm>
            <a:off x="2817629" y="1449181"/>
            <a:ext cx="7143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 MỞ RỘNG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126CA2-E7E4-4266-A469-B8908E7ED7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98" r="34389"/>
          <a:stretch/>
        </p:blipFill>
        <p:spPr>
          <a:xfrm>
            <a:off x="354238" y="340243"/>
            <a:ext cx="2644144" cy="1967022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68390B-3187-4AA5-9EDA-459C7DA42FD6}"/>
              </a:ext>
            </a:extLst>
          </p:cNvPr>
          <p:cNvSpPr txBox="1"/>
          <p:nvPr/>
        </p:nvSpPr>
        <p:spPr>
          <a:xfrm>
            <a:off x="1355651" y="2662782"/>
            <a:ext cx="5859584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1.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Tìm đọc bài thơ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29E41E-3163-4CE0-89E3-9EC87EB9F0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389" t="3351"/>
          <a:stretch/>
        </p:blipFill>
        <p:spPr>
          <a:xfrm rot="390090">
            <a:off x="7148358" y="2804560"/>
            <a:ext cx="4644319" cy="2998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31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32EBCE-17D9-476C-AA8D-4B6871F64A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3" y="0"/>
            <a:ext cx="592658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E93DEC-6CE9-43D7-8996-81C0E830C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938" y="0"/>
            <a:ext cx="64954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73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7992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338968"/>
      </p:ext>
    </p:extLst>
  </p:cSld>
  <p:clrMapOvr>
    <a:masterClrMapping/>
  </p:clrMapOvr>
  <p:transition spd="slow">
    <p:wip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2736939" y="2409488"/>
            <a:ext cx="671812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914377">
              <a:defRPr/>
            </a:pPr>
            <a:r>
              <a:rPr lang="vi-VN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2. Đọc cho bạn nghe 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iCiel Cucho" pitchFamily="50" charset="0"/>
            </a:endParaRPr>
          </a:p>
          <a:p>
            <a:pPr lvl="0" algn="ctr" defTabSz="914377">
              <a:defRPr/>
            </a:pPr>
            <a:r>
              <a:rPr lang="vi-VN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những câu thơ em thích.</a:t>
            </a:r>
          </a:p>
        </p:txBody>
      </p:sp>
    </p:spTree>
    <p:extLst>
      <p:ext uri="{BB962C8B-B14F-4D97-AF65-F5344CB8AC3E}">
        <p14:creationId xmlns:p14="http://schemas.microsoft.com/office/powerpoint/2010/main" val="20708030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581" y="56367"/>
            <a:ext cx="11508419" cy="1549970"/>
          </a:xfrm>
          <a:prstGeom prst="rect">
            <a:avLst/>
          </a:prstGeom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594895" y="127591"/>
            <a:ext cx="5100408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Viết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phiếu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sách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70918" y="1384300"/>
            <a:ext cx="10645753" cy="2343150"/>
            <a:chOff x="1021" y="1992"/>
            <a:chExt cx="17377" cy="4228"/>
          </a:xfrm>
        </p:grpSpPr>
        <p:pic>
          <p:nvPicPr>
            <p:cNvPr id="3" name="图片 2" descr="999ba5066198f2db59d550c4dbd2090b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1" y="1992"/>
              <a:ext cx="17377" cy="422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1953" y="3475"/>
              <a:ext cx="4367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thơ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966" y="3420"/>
              <a:ext cx="3888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tác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3697" y="3334"/>
              <a:ext cx="3888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thơ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thích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8" name="图片 7" descr="8691fc963511599ce3dc24771297d54e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927" y="3727450"/>
            <a:ext cx="5260340" cy="270383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65</Words>
  <Application>Microsoft Office PowerPoint</Application>
  <PresentationFormat>Widescreen</PresentationFormat>
  <Paragraphs>13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20" baseType="lpstr">
      <vt:lpstr>Averta Std CY Bold</vt:lpstr>
      <vt:lpstr>等线</vt:lpstr>
      <vt:lpstr>微软雅黑</vt:lpstr>
      <vt:lpstr>Quicksand Medium</vt:lpstr>
      <vt:lpstr>Arial</vt:lpstr>
      <vt:lpstr>Arial-Rounded</vt:lpstr>
      <vt:lpstr>Calibri</vt:lpstr>
      <vt:lpstr>Calibri Light</vt:lpstr>
      <vt:lpstr>Times New Roman</vt:lpstr>
      <vt:lpstr>1_Office Theme</vt:lpstr>
      <vt:lpstr>Office 主题</vt:lpstr>
      <vt:lpstr>Hoạt động</vt:lpstr>
      <vt:lpstr>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1</cp:revision>
  <dcterms:created xsi:type="dcterms:W3CDTF">2021-08-05T10:21:37Z</dcterms:created>
  <dcterms:modified xsi:type="dcterms:W3CDTF">2021-08-05T10:26:34Z</dcterms:modified>
</cp:coreProperties>
</file>