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10"/>
  </p:notesMasterIdLst>
  <p:sldIdLst>
    <p:sldId id="256" r:id="rId3"/>
    <p:sldId id="515" r:id="rId4"/>
    <p:sldId id="518" r:id="rId5"/>
    <p:sldId id="304" r:id="rId6"/>
    <p:sldId id="305" r:id="rId7"/>
    <p:sldId id="375" r:id="rId8"/>
    <p:sldId id="51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9A7E3-7C96-43EB-8E5B-B07485C1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80907" y="233916"/>
            <a:ext cx="2760003" cy="20733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837055" y="104332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HAI ANH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222A8-CBA3-40EE-8973-2E5B4E12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3" b="61420"/>
          <a:stretch/>
        </p:blipFill>
        <p:spPr>
          <a:xfrm>
            <a:off x="3193791" y="1871414"/>
            <a:ext cx="3356079" cy="230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F8B5-8112-411E-9267-00E04F80D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3" r="1560" b="61420"/>
          <a:stretch/>
        </p:blipFill>
        <p:spPr>
          <a:xfrm>
            <a:off x="7159950" y="1871414"/>
            <a:ext cx="3356079" cy="230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B0759-D3A4-4499-BFAD-CC59332C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4" r="54943" b="12146"/>
          <a:stretch/>
        </p:blipFill>
        <p:spPr>
          <a:xfrm>
            <a:off x="3292131" y="4172266"/>
            <a:ext cx="3356079" cy="2300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8E3AA-EBBF-4DB8-835F-F3DEA786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5" t="49427" r="2508" b="11993"/>
          <a:stretch/>
        </p:blipFill>
        <p:spPr>
          <a:xfrm>
            <a:off x="6953250" y="4172266"/>
            <a:ext cx="3356079" cy="2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720145" y="2507459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83</Words>
  <Application>Microsoft Office PowerPoint</Application>
  <PresentationFormat>Widescreen</PresentationFormat>
  <Paragraphs>15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.VnAvant</vt:lpstr>
      <vt:lpstr>Arial</vt:lpstr>
      <vt:lpstr>Arial-Rounded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34</cp:revision>
  <dcterms:created xsi:type="dcterms:W3CDTF">2021-07-20T01:55:21Z</dcterms:created>
  <dcterms:modified xsi:type="dcterms:W3CDTF">2025-11-26T05:07:10Z</dcterms:modified>
</cp:coreProperties>
</file>