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5" r:id="rId3"/>
    <p:sldMasterId id="2147483697" r:id="rId4"/>
    <p:sldMasterId id="2147483706" r:id="rId5"/>
    <p:sldMasterId id="2147483718" r:id="rId6"/>
  </p:sldMasterIdLst>
  <p:notesMasterIdLst>
    <p:notesMasterId r:id="rId22"/>
  </p:notesMasterIdLst>
  <p:sldIdLst>
    <p:sldId id="285" r:id="rId7"/>
    <p:sldId id="563" r:id="rId8"/>
    <p:sldId id="579" r:id="rId9"/>
    <p:sldId id="580" r:id="rId10"/>
    <p:sldId id="572" r:id="rId11"/>
    <p:sldId id="565" r:id="rId12"/>
    <p:sldId id="573" r:id="rId13"/>
    <p:sldId id="578" r:id="rId14"/>
    <p:sldId id="574" r:id="rId15"/>
    <p:sldId id="293" r:id="rId16"/>
    <p:sldId id="575" r:id="rId17"/>
    <p:sldId id="576" r:id="rId18"/>
    <p:sldId id="271" r:id="rId19"/>
    <p:sldId id="272" r:id="rId20"/>
    <p:sldId id="5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5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122F3-9115-4FAA-B7CE-AD5E4AFFF57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94B7-E19E-481C-A772-416B1E32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0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58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57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382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54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r="24250" b="72681"/>
          <a:stretch>
            <a:fillRect/>
          </a:stretch>
        </p:blipFill>
        <p:spPr>
          <a:xfrm>
            <a:off x="130903" y="203481"/>
            <a:ext cx="813977" cy="53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4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1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33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3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67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45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56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5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86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91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60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2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72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7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26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0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5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919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49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76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29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25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31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7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5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1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2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6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9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7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316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9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73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0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1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2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1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7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7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6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2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0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0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5377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2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7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7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3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0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2025/10/6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67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AFA7-3D37-8C48-8193-4D924CC773C1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875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9DF28-B784-4B91-8307-F068D9E1B671}"/>
              </a:ext>
            </a:extLst>
          </p:cNvPr>
          <p:cNvSpPr txBox="1"/>
          <p:nvPr userDrawn="1"/>
        </p:nvSpPr>
        <p:spPr>
          <a:xfrm>
            <a:off x="8939579" y="-31422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68019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431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979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9: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华文楷体" panose="02010600040101010101" pitchFamily="2" charset="-122"/>
              <a:cs typeface="Arial-Rounded" panose="020B0500000000000000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56330" y="1044575"/>
            <a:ext cx="780542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1.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giáo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đáp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lại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chào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của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sinh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nào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15602" y="1508259"/>
            <a:ext cx="6861278" cy="65053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mỉm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cười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thật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tươi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56330" y="2245360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2. Tìm những câu thơ tả cảnh vật khi cô dạy em học bài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51467" y="2589133"/>
            <a:ext cx="6861278" cy="129159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Gió đưa thoảng hương nhài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Nắng ghé vào cửa lớp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460" y="240030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3656330" y="3880485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3. Bạn nhỏ đã kể những gì về cô giáo của mình?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814637" y="422616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Kể cô dạy tập viết, giảng bài...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3619500" y="4984750"/>
            <a:ext cx="842137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4. Qua bài thơ, em thấy tình cảm của bạn nhỏ dành cho cô như thế nào?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656522" y="578064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Bạn nhỏ rất yêu quý cô giáo của mình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/>
      <p:bldP spid="12" grpId="1"/>
      <p:bldP spid="2" grpId="0" animBg="1"/>
      <p:bldP spid="5" grpId="0"/>
      <p:bldP spid="5" grpId="1"/>
      <p:bldP spid="14" grpId="0" animBg="1"/>
      <p:bldP spid="14" grpId="1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43D65C-B023-4D7E-A45A-301225AE436C}"/>
              </a:ext>
            </a:extLst>
          </p:cNvPr>
          <p:cNvSpPr txBox="1"/>
          <p:nvPr/>
        </p:nvSpPr>
        <p:spPr>
          <a:xfrm>
            <a:off x="2915246" y="151854"/>
            <a:ext cx="833187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*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thuộc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lòng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2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khổ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thơ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con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thích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E6E3A2-A332-40FE-9739-06AFDBC68E4F}"/>
              </a:ext>
            </a:extLst>
          </p:cNvPr>
          <p:cNvGrpSpPr/>
          <p:nvPr/>
        </p:nvGrpSpPr>
        <p:grpSpPr>
          <a:xfrm>
            <a:off x="453909" y="1092329"/>
            <a:ext cx="11473105" cy="5567413"/>
            <a:chOff x="-2305349" y="1292343"/>
            <a:chExt cx="11473105" cy="55674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E9CB2D-355E-4D49-8D28-99283B17A286}"/>
                </a:ext>
              </a:extLst>
            </p:cNvPr>
            <p:cNvSpPr txBox="1"/>
            <p:nvPr/>
          </p:nvSpPr>
          <p:spPr>
            <a:xfrm>
              <a:off x="-2305349" y="1292343"/>
              <a:ext cx="5658147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AD5346-19F1-4E41-BD7C-35288FABEC12}"/>
                </a:ext>
              </a:extLst>
            </p:cNvPr>
            <p:cNvSpPr txBox="1"/>
            <p:nvPr/>
          </p:nvSpPr>
          <p:spPr>
            <a:xfrm>
              <a:off x="2640152" y="1292343"/>
              <a:ext cx="6527604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F34C3C-6739-4F5F-AF39-7F59C54C02E3}"/>
                </a:ext>
              </a:extLst>
            </p:cNvPr>
            <p:cNvSpPr txBox="1"/>
            <p:nvPr/>
          </p:nvSpPr>
          <p:spPr>
            <a:xfrm>
              <a:off x="628882" y="3623934"/>
              <a:ext cx="7932778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7F7AA1B-C84E-480C-91DB-5DFA9A77F766}"/>
              </a:ext>
            </a:extLst>
          </p:cNvPr>
          <p:cNvSpPr/>
          <p:nvPr/>
        </p:nvSpPr>
        <p:spPr>
          <a:xfrm>
            <a:off x="2117946" y="1979962"/>
            <a:ext cx="1617428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9292BB-438F-4AE4-9ECC-5EA714653F8B}"/>
              </a:ext>
            </a:extLst>
          </p:cNvPr>
          <p:cNvSpPr/>
          <p:nvPr/>
        </p:nvSpPr>
        <p:spPr>
          <a:xfrm>
            <a:off x="2007180" y="1272136"/>
            <a:ext cx="183896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81FF52-89AA-4845-9426-6FA56EC1CB7A}"/>
              </a:ext>
            </a:extLst>
          </p:cNvPr>
          <p:cNvSpPr/>
          <p:nvPr/>
        </p:nvSpPr>
        <p:spPr>
          <a:xfrm>
            <a:off x="1640343" y="2582400"/>
            <a:ext cx="1838959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5CB802-6C43-412E-B844-4CE32DC73463}"/>
              </a:ext>
            </a:extLst>
          </p:cNvPr>
          <p:cNvSpPr/>
          <p:nvPr/>
        </p:nvSpPr>
        <p:spPr>
          <a:xfrm>
            <a:off x="1729057" y="3183224"/>
            <a:ext cx="211912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526974-7F8C-446F-88E1-01F5C371E72B}"/>
              </a:ext>
            </a:extLst>
          </p:cNvPr>
          <p:cNvSpPr/>
          <p:nvPr/>
        </p:nvSpPr>
        <p:spPr>
          <a:xfrm>
            <a:off x="6633991" y="1310365"/>
            <a:ext cx="188553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60552-C895-4678-A0FE-465B0CE5CE02}"/>
              </a:ext>
            </a:extLst>
          </p:cNvPr>
          <p:cNvSpPr/>
          <p:nvPr/>
        </p:nvSpPr>
        <p:spPr>
          <a:xfrm>
            <a:off x="6666099" y="1935895"/>
            <a:ext cx="29810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AA634E-FC83-43B4-8357-5B023B2EA441}"/>
              </a:ext>
            </a:extLst>
          </p:cNvPr>
          <p:cNvSpPr/>
          <p:nvPr/>
        </p:nvSpPr>
        <p:spPr>
          <a:xfrm>
            <a:off x="7038433" y="2602585"/>
            <a:ext cx="18414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462D0F-314A-4F25-9565-9F357DEEB389}"/>
              </a:ext>
            </a:extLst>
          </p:cNvPr>
          <p:cNvSpPr/>
          <p:nvPr/>
        </p:nvSpPr>
        <p:spPr>
          <a:xfrm>
            <a:off x="7253531" y="3259344"/>
            <a:ext cx="18414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25276B-585E-43AD-B1EE-E599AC986C11}"/>
              </a:ext>
            </a:extLst>
          </p:cNvPr>
          <p:cNvSpPr/>
          <p:nvPr/>
        </p:nvSpPr>
        <p:spPr>
          <a:xfrm>
            <a:off x="5002322" y="3620153"/>
            <a:ext cx="207500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4DA97E-D322-40A9-8DF1-FCBE72A27B93}"/>
              </a:ext>
            </a:extLst>
          </p:cNvPr>
          <p:cNvSpPr/>
          <p:nvPr/>
        </p:nvSpPr>
        <p:spPr>
          <a:xfrm>
            <a:off x="4924629" y="4284250"/>
            <a:ext cx="188257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FFE2F8-332A-4214-80E0-0563BF641DF5}"/>
              </a:ext>
            </a:extLst>
          </p:cNvPr>
          <p:cNvSpPr/>
          <p:nvPr/>
        </p:nvSpPr>
        <p:spPr>
          <a:xfrm>
            <a:off x="5144013" y="4948347"/>
            <a:ext cx="22931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11F60C-9A4E-43B5-BB84-6764C53A5253}"/>
              </a:ext>
            </a:extLst>
          </p:cNvPr>
          <p:cNvSpPr/>
          <p:nvPr/>
        </p:nvSpPr>
        <p:spPr>
          <a:xfrm>
            <a:off x="5399410" y="5534968"/>
            <a:ext cx="203771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53A08F-9B1F-46A9-8EEB-31F50CEDCA20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573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18874" y="1775882"/>
            <a:ext cx="3840536" cy="3185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sp>
        <p:nvSpPr>
          <p:cNvPr id="15" name="弧 14"/>
          <p:cNvSpPr/>
          <p:nvPr/>
        </p:nvSpPr>
        <p:spPr>
          <a:xfrm rot="20614247">
            <a:off x="5582833" y="1768553"/>
            <a:ext cx="3425633" cy="2833047"/>
          </a:xfrm>
          <a:prstGeom prst="arc">
            <a:avLst>
              <a:gd name="adj1" fmla="val 9128421"/>
              <a:gd name="adj2" fmla="val 433296"/>
            </a:avLst>
          </a:prstGeom>
          <a:ln w="57150">
            <a:solidFill>
              <a:srgbClr val="D4F7F9"/>
            </a:solidFill>
          </a:ln>
          <a:effectLst>
            <a:outerShdw blurRad="177800" dist="76200" dir="2700000" algn="tl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pic>
        <p:nvPicPr>
          <p:cNvPr id="2" name="图片 1" descr="b00f0a891b96caa050f493ee863d96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99" y="1188245"/>
            <a:ext cx="469392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6226FF-7223-401D-8C92-3172F299960A}"/>
              </a:ext>
            </a:extLst>
          </p:cNvPr>
          <p:cNvSpPr/>
          <p:nvPr/>
        </p:nvSpPr>
        <p:spPr>
          <a:xfrm>
            <a:off x="5642056" y="2967335"/>
            <a:ext cx="33071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8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2. Nói câu thể hiện sự ngạc nhiên của em khi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50795" y="3357245"/>
            <a:ext cx="7272655" cy="28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a. Ôi! Bạn hát hay quá!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b. Oa!Con rất thích món quà này! Cảm ơn bố mẹ!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19100" y="1576705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a. Lần đầu thấy bạn hát rất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b. Được bố mẹ tặng một món quà bất ngờ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1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tình cảm của em với thầy cô giáo của mình</a:t>
            </a: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-176301" y="5396826"/>
            <a:ext cx="1656080" cy="1691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230" y="2135505"/>
            <a:ext cx="7116445" cy="369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3395462" y="1722268"/>
            <a:ext cx="6569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6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10148341" y="128725"/>
            <a:ext cx="1584394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94D90-6EA8-4448-A25B-C617F2F0F4AF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8891685" y="92870"/>
            <a:ext cx="3252227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533C6AB-BAB0-4CB3-95A9-432F6C7009DE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5915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88777" y="6174984"/>
            <a:ext cx="2763899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nối tiếp đoạn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FC5D3A8-02F9-4786-9785-274B5599D1F4}"/>
              </a:ext>
            </a:extLst>
          </p:cNvPr>
          <p:cNvSpPr txBox="1"/>
          <p:nvPr/>
        </p:nvSpPr>
        <p:spPr>
          <a:xfrm>
            <a:off x="3312181" y="853459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4E7299-FF75-4B5D-AE0A-2D38B09EE2A2}"/>
              </a:ext>
            </a:extLst>
          </p:cNvPr>
          <p:cNvSpPr/>
          <p:nvPr/>
        </p:nvSpPr>
        <p:spPr>
          <a:xfrm>
            <a:off x="596984" y="2208518"/>
            <a:ext cx="3534743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956749-BF4B-4264-A940-B2B736A67DC5}"/>
              </a:ext>
            </a:extLst>
          </p:cNvPr>
          <p:cNvSpPr/>
          <p:nvPr/>
        </p:nvSpPr>
        <p:spPr>
          <a:xfrm>
            <a:off x="692298" y="3983011"/>
            <a:ext cx="5996762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endParaRPr lang="vi-VN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1A0E70-5C42-4C34-9127-6515C39CEA48}"/>
              </a:ext>
            </a:extLst>
          </p:cNvPr>
          <p:cNvSpPr txBox="1"/>
          <p:nvPr/>
        </p:nvSpPr>
        <p:spPr>
          <a:xfrm>
            <a:off x="4131727" y="2193020"/>
            <a:ext cx="790639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BA57A0-EACD-431E-A25D-E1E4DEC5A86E}"/>
              </a:ext>
            </a:extLst>
          </p:cNvPr>
          <p:cNvSpPr txBox="1"/>
          <p:nvPr/>
        </p:nvSpPr>
        <p:spPr>
          <a:xfrm>
            <a:off x="2672087" y="3983011"/>
            <a:ext cx="842500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AE5D4B-14E4-4498-9B18-F6E4F6A76CA3}"/>
              </a:ext>
            </a:extLst>
          </p:cNvPr>
          <p:cNvCxnSpPr>
            <a:cxnSpLocks/>
          </p:cNvCxnSpPr>
          <p:nvPr/>
        </p:nvCxnSpPr>
        <p:spPr>
          <a:xfrm flipH="1">
            <a:off x="2353432" y="967180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AF7287-582E-44AE-9EF8-D624F8A7DF22}"/>
              </a:ext>
            </a:extLst>
          </p:cNvPr>
          <p:cNvCxnSpPr>
            <a:cxnSpLocks/>
          </p:cNvCxnSpPr>
          <p:nvPr/>
        </p:nvCxnSpPr>
        <p:spPr>
          <a:xfrm flipH="1">
            <a:off x="4360324" y="999704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8AACE1-6B16-4807-80F8-CDE178C7228B}"/>
              </a:ext>
            </a:extLst>
          </p:cNvPr>
          <p:cNvCxnSpPr>
            <a:cxnSpLocks/>
          </p:cNvCxnSpPr>
          <p:nvPr/>
        </p:nvCxnSpPr>
        <p:spPr>
          <a:xfrm flipH="1">
            <a:off x="4275686" y="156271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7B65C3-FCD0-4238-8991-8DDF63237CA6}"/>
              </a:ext>
            </a:extLst>
          </p:cNvPr>
          <p:cNvCxnSpPr>
            <a:cxnSpLocks/>
          </p:cNvCxnSpPr>
          <p:nvPr/>
        </p:nvCxnSpPr>
        <p:spPr>
          <a:xfrm flipH="1">
            <a:off x="4388459" y="1614899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BA653D-0686-4658-8865-B214B2DF215F}"/>
              </a:ext>
            </a:extLst>
          </p:cNvPr>
          <p:cNvCxnSpPr>
            <a:cxnSpLocks/>
          </p:cNvCxnSpPr>
          <p:nvPr/>
        </p:nvCxnSpPr>
        <p:spPr>
          <a:xfrm flipH="1">
            <a:off x="2109505" y="2230749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6BDBAF-75B7-4C01-92D5-D4D2632F3D94}"/>
              </a:ext>
            </a:extLst>
          </p:cNvPr>
          <p:cNvCxnSpPr>
            <a:cxnSpLocks/>
          </p:cNvCxnSpPr>
          <p:nvPr/>
        </p:nvCxnSpPr>
        <p:spPr>
          <a:xfrm flipH="1">
            <a:off x="4082145" y="2233283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6ACA66-5DF6-4DEE-95DA-B5AEB4889B8F}"/>
              </a:ext>
            </a:extLst>
          </p:cNvPr>
          <p:cNvCxnSpPr>
            <a:cxnSpLocks/>
          </p:cNvCxnSpPr>
          <p:nvPr/>
        </p:nvCxnSpPr>
        <p:spPr>
          <a:xfrm flipH="1">
            <a:off x="4438948" y="286820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8507E2-B75C-42D5-8E31-272014B2C415}"/>
              </a:ext>
            </a:extLst>
          </p:cNvPr>
          <p:cNvCxnSpPr>
            <a:cxnSpLocks/>
          </p:cNvCxnSpPr>
          <p:nvPr/>
        </p:nvCxnSpPr>
        <p:spPr>
          <a:xfrm flipH="1">
            <a:off x="4549194" y="2879091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5BA6F2-06D9-4D5F-9069-E1A4B9A7499E}"/>
              </a:ext>
            </a:extLst>
          </p:cNvPr>
          <p:cNvCxnSpPr>
            <a:cxnSpLocks/>
          </p:cNvCxnSpPr>
          <p:nvPr/>
        </p:nvCxnSpPr>
        <p:spPr>
          <a:xfrm flipH="1">
            <a:off x="9087832" y="967180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FCA259-BD12-4D2C-8F43-EFD4D8AD9AB9}"/>
              </a:ext>
            </a:extLst>
          </p:cNvPr>
          <p:cNvCxnSpPr>
            <a:cxnSpLocks/>
          </p:cNvCxnSpPr>
          <p:nvPr/>
        </p:nvCxnSpPr>
        <p:spPr>
          <a:xfrm flipH="1">
            <a:off x="10521448" y="156271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163EAC-0980-43DE-9110-825A870FF103}"/>
              </a:ext>
            </a:extLst>
          </p:cNvPr>
          <p:cNvCxnSpPr>
            <a:cxnSpLocks/>
          </p:cNvCxnSpPr>
          <p:nvPr/>
        </p:nvCxnSpPr>
        <p:spPr>
          <a:xfrm flipH="1">
            <a:off x="9649251" y="2230749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775C3E-D776-4F74-84F4-467420D7B1F6}"/>
              </a:ext>
            </a:extLst>
          </p:cNvPr>
          <p:cNvCxnSpPr>
            <a:cxnSpLocks/>
          </p:cNvCxnSpPr>
          <p:nvPr/>
        </p:nvCxnSpPr>
        <p:spPr>
          <a:xfrm flipH="1">
            <a:off x="9888401" y="2879091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7A03D14-D579-45FB-A0F3-353C5ED5D156}"/>
              </a:ext>
            </a:extLst>
          </p:cNvPr>
          <p:cNvCxnSpPr>
            <a:cxnSpLocks/>
          </p:cNvCxnSpPr>
          <p:nvPr/>
        </p:nvCxnSpPr>
        <p:spPr>
          <a:xfrm flipH="1">
            <a:off x="9991247" y="2881977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F971DA-F2AC-48FC-A1FF-452654752163}"/>
              </a:ext>
            </a:extLst>
          </p:cNvPr>
          <p:cNvCxnSpPr>
            <a:cxnSpLocks/>
          </p:cNvCxnSpPr>
          <p:nvPr/>
        </p:nvCxnSpPr>
        <p:spPr>
          <a:xfrm flipH="1">
            <a:off x="7512411" y="3664084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D05BE8-AF93-4710-821F-C6011A5D0D16}"/>
              </a:ext>
            </a:extLst>
          </p:cNvPr>
          <p:cNvCxnSpPr>
            <a:cxnSpLocks/>
          </p:cNvCxnSpPr>
          <p:nvPr/>
        </p:nvCxnSpPr>
        <p:spPr>
          <a:xfrm flipH="1">
            <a:off x="7227169" y="4268326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276743-8B8C-4965-8A9A-46A3442632CF}"/>
              </a:ext>
            </a:extLst>
          </p:cNvPr>
          <p:cNvCxnSpPr>
            <a:cxnSpLocks/>
          </p:cNvCxnSpPr>
          <p:nvPr/>
        </p:nvCxnSpPr>
        <p:spPr>
          <a:xfrm flipH="1">
            <a:off x="7905232" y="489370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BC561E-5707-49C9-BD31-00875ADC8E6B}"/>
              </a:ext>
            </a:extLst>
          </p:cNvPr>
          <p:cNvCxnSpPr>
            <a:cxnSpLocks/>
          </p:cNvCxnSpPr>
          <p:nvPr/>
        </p:nvCxnSpPr>
        <p:spPr>
          <a:xfrm flipH="1">
            <a:off x="7823853" y="5546386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1511759-3EE8-4521-8366-5EA9ED72F029}"/>
              </a:ext>
            </a:extLst>
          </p:cNvPr>
          <p:cNvCxnSpPr>
            <a:cxnSpLocks/>
          </p:cNvCxnSpPr>
          <p:nvPr/>
        </p:nvCxnSpPr>
        <p:spPr>
          <a:xfrm flipH="1">
            <a:off x="7956655" y="553146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3312918-1EBF-41EE-BE03-677FAE4820AF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088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88777" y="6174984"/>
            <a:ext cx="2564482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7398" y="6110923"/>
            <a:ext cx="2660851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lại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18874" y="1775882"/>
            <a:ext cx="3840536" cy="3185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sp>
        <p:nvSpPr>
          <p:cNvPr id="15" name="弧 14"/>
          <p:cNvSpPr/>
          <p:nvPr/>
        </p:nvSpPr>
        <p:spPr>
          <a:xfrm rot="20614247">
            <a:off x="5582833" y="1768553"/>
            <a:ext cx="3425633" cy="2833047"/>
          </a:xfrm>
          <a:prstGeom prst="arc">
            <a:avLst>
              <a:gd name="adj1" fmla="val 9128421"/>
              <a:gd name="adj2" fmla="val 433296"/>
            </a:avLst>
          </a:prstGeom>
          <a:ln w="57150">
            <a:solidFill>
              <a:srgbClr val="D4F7F9"/>
            </a:solidFill>
          </a:ln>
          <a:effectLst>
            <a:outerShdw blurRad="177800" dist="76200" dir="2700000" algn="tl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pic>
        <p:nvPicPr>
          <p:cNvPr id="2" name="图片 1" descr="b00f0a891b96caa050f493ee863d96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99" y="1188245"/>
            <a:ext cx="469392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6226FF-7223-401D-8C92-3172F299960A}"/>
              </a:ext>
            </a:extLst>
          </p:cNvPr>
          <p:cNvSpPr/>
          <p:nvPr/>
        </p:nvSpPr>
        <p:spPr>
          <a:xfrm>
            <a:off x="5964836" y="2565709"/>
            <a:ext cx="26616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Trả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lời</a:t>
            </a:r>
            <a:endParaRPr kumimoji="0" lang="en-US" sz="6000" b="1" i="0" u="none" strike="noStrike" kern="1200" cap="none" spc="0" normalizeH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câu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hỏi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5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8BC0"/>
      </a:accent1>
      <a:accent2>
        <a:srgbClr val="DD6280"/>
      </a:accent2>
      <a:accent3>
        <a:srgbClr val="1C8BC0"/>
      </a:accent3>
      <a:accent4>
        <a:srgbClr val="DD6280"/>
      </a:accent4>
      <a:accent5>
        <a:srgbClr val="1C8BC0"/>
      </a:accent5>
      <a:accent6>
        <a:srgbClr val="DD6280"/>
      </a:accent6>
      <a:hlink>
        <a:srgbClr val="DD6280"/>
      </a:hlink>
      <a:folHlink>
        <a:srgbClr val="DD6280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825</Words>
  <Application>Microsoft Office PowerPoint</Application>
  <PresentationFormat>Widescreen</PresentationFormat>
  <Paragraphs>138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等线</vt:lpstr>
      <vt:lpstr>等线 Light</vt:lpstr>
      <vt:lpstr>黑体</vt:lpstr>
      <vt:lpstr>Arial</vt:lpstr>
      <vt:lpstr>Arial-Rounded</vt:lpstr>
      <vt:lpstr>Calibri</vt:lpstr>
      <vt:lpstr>Franklin Gothic Book</vt:lpstr>
      <vt:lpstr>Franklin Gothic Medium</vt:lpstr>
      <vt:lpstr>Times New Roman</vt:lpstr>
      <vt:lpstr>Wingdings 2</vt:lpstr>
      <vt:lpstr>字魂105号-简雅黑</vt:lpstr>
      <vt:lpstr>1_Office 主题</vt:lpstr>
      <vt:lpstr>Office 主题</vt:lpstr>
      <vt:lpstr>Office 主题​​</vt:lpstr>
      <vt:lpstr>2_Office 主题</vt:lpstr>
      <vt:lpstr>Trek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câu thể hiện tình cảm của em với thầy cô giáo của mình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14</cp:revision>
  <dcterms:created xsi:type="dcterms:W3CDTF">2021-07-27T11:14:09Z</dcterms:created>
  <dcterms:modified xsi:type="dcterms:W3CDTF">2025-10-06T03:29:13Z</dcterms:modified>
</cp:coreProperties>
</file>