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7" r:id="rId4"/>
  </p:sldMasterIdLst>
  <p:notesMasterIdLst>
    <p:notesMasterId r:id="rId18"/>
  </p:notesMasterIdLst>
  <p:sldIdLst>
    <p:sldId id="257" r:id="rId5"/>
    <p:sldId id="328" r:id="rId6"/>
    <p:sldId id="371" r:id="rId7"/>
    <p:sldId id="297" r:id="rId8"/>
    <p:sldId id="378" r:id="rId9"/>
    <p:sldId id="379" r:id="rId10"/>
    <p:sldId id="380" r:id="rId11"/>
    <p:sldId id="329" r:id="rId12"/>
    <p:sldId id="377" r:id="rId13"/>
    <p:sldId id="381" r:id="rId14"/>
    <p:sldId id="293" r:id="rId15"/>
    <p:sldId id="374" r:id="rId16"/>
    <p:sldId id="25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9BEEF-AA43-4B88-80DB-17373E8456BF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F598E-D399-4FAF-888D-5703A8154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2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587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897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579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611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796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372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952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136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377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21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1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978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3798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2474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48016-32A1-4C0B-A00A-D1797A4C7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7E82DF-67AE-437E-A0EB-8A450642C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FBE54-FF05-4370-842F-60AD7057F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57C9-D0B9-44A8-9913-9BA315F90F2F}" type="datetime1">
              <a:rPr lang="en-US" smtClean="0"/>
              <a:t>10/6/2025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F4CB0-1E02-4B59-8DD3-9452F1F15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59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130D9-C7F0-499D-9DFC-2B78B1AC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CB696-3F1F-4C9D-9DE0-153B4396E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85C47-53FA-4164-9755-C5B9249E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8F7A-DAFD-4AFB-A73A-8317E6C0E168}" type="datetime1">
              <a:rPr lang="en-US" smtClean="0"/>
              <a:t>10/6/2025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1E75E-4E2A-474F-B647-BC7B065F2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76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7E958-EEFC-4BE8-AE40-B51BD2AF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F3FCE-D29C-40E9-B0AE-D6F0CAA4B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30C54-6849-49A2-A847-B7FB2425A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78C6-E338-4E1A-B4A9-EF88A8E7E8C3}" type="datetime1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FBB17-0F9F-42E0-A1E6-1C059E8FA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D8AE9-9097-4066-91C2-6EA209323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37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1445D-56F1-4C76-843B-424E76F0A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8D17E-0094-4DBD-B69B-E5FC49E34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EAFA0-F332-4424-ADDF-F200295C2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710154-2E50-4036-BA18-0515BB428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7F261-2C13-472D-818E-F218FE7721F7}" type="datetime1">
              <a:rPr lang="en-US" smtClean="0"/>
              <a:t>10/6/2025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19B14-A49F-4EB3-BBAE-DDCB805B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27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353B6-5F78-4622-BB18-3F99CEBDE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80D71-EE2C-40CA-A663-5F3F3D4B0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F6E61C-4DE2-4CCF-BF0C-6231102C1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F16E9F-4679-4C92-829B-6FB7EAF329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59215D-A627-40A0-BDB1-24B2DAE5B6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344D34-FF79-4122-801D-5FC505A8D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1C71-7B8F-48D7-A562-E9756B03CF0B}" type="datetime1">
              <a:rPr lang="en-US" smtClean="0"/>
              <a:t>10/6/2025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32FD41-C0B4-43E2-AD7C-FDB437EA8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29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06E6E-4DAE-4CE2-A619-25B677679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46C47D-C5BE-4B93-9B41-D3C440189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3357-5128-4917-9024-184E9B167076}" type="datetime1">
              <a:rPr lang="en-US" smtClean="0"/>
              <a:t>10/6/2025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D5E271-90F5-41E8-B6D3-D04D3E7C1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79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5FC60-A46D-4078-9232-12F1EA135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DD711-41C3-416F-A3EC-BBEA14F10CE3}" type="datetime1">
              <a:rPr lang="en-US" smtClean="0"/>
              <a:t>10/6/2025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059FD-4FB1-4056-A271-C43A052E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45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7CE7A-64AF-48F2-92F2-3B612542B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691D8-0C9C-4284-B4F1-1481D691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067389-71D9-4DA7-9A90-F64F7E14F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68E1E0-8A2A-49E8-957B-C098DE18C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F585-9D02-4FE1-8A3F-3EDBF2A8ED40}" type="datetime1">
              <a:rPr lang="en-US" smtClean="0"/>
              <a:t>10/6/2025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0C7D8-1902-4BFB-9E3D-278927137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75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2530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356FC-A906-417B-BB5F-CA1651A77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E88DCF-32C6-460B-8131-2188B9DF4E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C46BC-1BA0-4A72-A8DC-4C8C83ECF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B27D1-D8F1-43DD-9A6E-728B8DE84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D68B-CC29-49B2-8433-C430B7251E3E}" type="datetime1">
              <a:rPr lang="en-US" smtClean="0"/>
              <a:t>10/6/2025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1536A-3680-41F3-9955-708B12EE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30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0B687-DB60-49FE-B24D-739956638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3F5E0-431B-4ED9-ADB7-B247A651F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55B3E-2D56-43E1-98BD-201B2E264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C3F1-0510-487A-9B70-42ABED53F415}" type="datetime1">
              <a:rPr lang="en-US" smtClean="0"/>
              <a:t>10/6/2025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50914-0F13-4166-B717-84F541DD1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40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52E3E1-0BD4-4831-A4F1-548A9E040C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410D2F-ED61-4BE4-AFA4-7EABCCF4A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5A3FD-734E-4FFE-B115-781B011E6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BD9D-EF2D-4803-B5DF-DD84AA5785D5}" type="datetime1">
              <a:rPr lang="en-US" smtClean="0"/>
              <a:t>10/6/2025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64B4E-904C-4B4E-820B-53962A722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18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89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149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26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078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24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57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40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1168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39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095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664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92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59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04514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41098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60709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8811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4240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35176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92633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141239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45066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86557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62739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93295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05618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3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949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0980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5407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785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EA1120-B585-4297-B273-945F804BCABC}"/>
              </a:ext>
            </a:extLst>
          </p:cNvPr>
          <p:cNvSpPr txBox="1"/>
          <p:nvPr userDrawn="1"/>
        </p:nvSpPr>
        <p:spPr>
          <a:xfrm>
            <a:off x="8930787" y="-31422"/>
            <a:ext cx="353670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404534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A30042-F4C7-43B3-B8FA-55006788D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54882-F5EA-40F7-884C-846AD3BFE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49E4E-EA8C-4386-8A28-D0A36E6D8B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C3C0A-A6D9-4170-9D27-9102EE221837}" type="datetime1">
              <a:rPr lang="en-US" smtClean="0"/>
              <a:t>10/6/2025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11C1F-2FB1-4A1F-A6E9-A7FFB530C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51DFEC-D345-411B-9C42-13B82B5A6F84}"/>
              </a:ext>
            </a:extLst>
          </p:cNvPr>
          <p:cNvSpPr txBox="1"/>
          <p:nvPr userDrawn="1"/>
        </p:nvSpPr>
        <p:spPr>
          <a:xfrm>
            <a:off x="8913202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259479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1A9FD9-B14A-4CE0-9ED0-AE2CA5DC5AF0}"/>
              </a:ext>
            </a:extLst>
          </p:cNvPr>
          <p:cNvSpPr txBox="1"/>
          <p:nvPr userDrawn="1"/>
        </p:nvSpPr>
        <p:spPr>
          <a:xfrm>
            <a:off x="8807694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40291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14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70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ransition/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13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11" Type="http://schemas.openxmlformats.org/officeDocument/2006/relationships/image" Target="../media/image24.png"/><Relationship Id="rId5" Type="http://schemas.openxmlformats.org/officeDocument/2006/relationships/image" Target="../media/image14.png"/><Relationship Id="rId10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12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png"/><Relationship Id="rId11" Type="http://schemas.openxmlformats.org/officeDocument/2006/relationships/image" Target="../media/image10.png"/><Relationship Id="rId5" Type="http://schemas.openxmlformats.org/officeDocument/2006/relationships/image" Target="../media/image27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24.pn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1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383835" y="772768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E493324-4800-4DA9-B522-05EC717450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/>
          <a:stretch/>
        </p:blipFill>
        <p:spPr>
          <a:xfrm>
            <a:off x="6150769" y="1181686"/>
            <a:ext cx="6041231" cy="567631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285361" y="0"/>
            <a:ext cx="3080825" cy="4575269"/>
          </a:xfrm>
          <a:prstGeom prst="rect">
            <a:avLst/>
          </a:prstGeom>
        </p:spPr>
      </p:pic>
      <p:pic>
        <p:nvPicPr>
          <p:cNvPr id="3" name="Cute_Avalanch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09600" y="-1241425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53863" y="2704357"/>
            <a:ext cx="72275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Tập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chữ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D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hoa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33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0996" name="Group 852"/>
          <p:cNvGraphicFramePr>
            <a:graphicFrameLocks noGrp="1"/>
          </p:cNvGraphicFramePr>
          <p:nvPr>
            <p:ph sz="quarter" idx="1"/>
          </p:nvPr>
        </p:nvGraphicFramePr>
        <p:xfrm>
          <a:off x="1524000" y="1600200"/>
          <a:ext cx="4648200" cy="1583055"/>
        </p:xfrm>
        <a:graphic>
          <a:graphicData uri="http://schemas.openxmlformats.org/drawingml/2006/table">
            <a:tbl>
              <a:tblPr/>
              <a:tblGrid>
                <a:gridCol w="66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1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19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990" name="Group 846"/>
          <p:cNvGraphicFramePr>
            <a:graphicFrameLocks noGrp="1"/>
          </p:cNvGraphicFramePr>
          <p:nvPr>
            <p:ph sz="quarter" idx="1"/>
          </p:nvPr>
        </p:nvGraphicFramePr>
        <p:xfrm>
          <a:off x="6172200" y="1600200"/>
          <a:ext cx="4495800" cy="1600203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788" name="Group 644"/>
          <p:cNvGraphicFramePr>
            <a:graphicFrameLocks noGrp="1"/>
          </p:cNvGraphicFramePr>
          <p:nvPr>
            <p:ph sz="quarter" idx="1"/>
          </p:nvPr>
        </p:nvGraphicFramePr>
        <p:xfrm>
          <a:off x="1524000" y="3200400"/>
          <a:ext cx="4648200" cy="15240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516" name="Group 372"/>
          <p:cNvGraphicFramePr>
            <a:graphicFrameLocks noGrp="1"/>
          </p:cNvGraphicFramePr>
          <p:nvPr>
            <p:ph sz="quarter" idx="1"/>
          </p:nvPr>
        </p:nvGraphicFramePr>
        <p:xfrm>
          <a:off x="6172200" y="3200401"/>
          <a:ext cx="4495800" cy="1547813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608" name="Group 464"/>
          <p:cNvGraphicFramePr>
            <a:graphicFrameLocks noGrp="1"/>
          </p:cNvGraphicFramePr>
          <p:nvPr/>
        </p:nvGraphicFramePr>
        <p:xfrm>
          <a:off x="1524000" y="0"/>
          <a:ext cx="4648200" cy="1600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698" name="Group 554"/>
          <p:cNvGraphicFramePr>
            <a:graphicFrameLocks noGrp="1"/>
          </p:cNvGraphicFramePr>
          <p:nvPr/>
        </p:nvGraphicFramePr>
        <p:xfrm>
          <a:off x="6172200" y="0"/>
          <a:ext cx="4495800" cy="1600200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997" name="Group 853"/>
          <p:cNvGraphicFramePr>
            <a:graphicFrameLocks noGrp="1"/>
          </p:cNvGraphicFramePr>
          <p:nvPr/>
        </p:nvGraphicFramePr>
        <p:xfrm>
          <a:off x="1524000" y="4724401"/>
          <a:ext cx="4648200" cy="1573214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879" name="Group 735"/>
          <p:cNvGraphicFramePr>
            <a:graphicFrameLocks noGrp="1"/>
          </p:cNvGraphicFramePr>
          <p:nvPr/>
        </p:nvGraphicFramePr>
        <p:xfrm>
          <a:off x="6172200" y="4724401"/>
          <a:ext cx="4495800" cy="1554164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002" name="Text Box 829"/>
          <p:cNvSpPr txBox="1"/>
          <p:nvPr/>
        </p:nvSpPr>
        <p:spPr>
          <a:xfrm>
            <a:off x="1905000" y="800101"/>
            <a:ext cx="1061509" cy="1323439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0" b="1" dirty="0">
                <a:solidFill>
                  <a:srgbClr val="FFFFFF"/>
                </a:solidFill>
                <a:latin typeface="HP001 4 hàng" panose="020B0603050302020204" pitchFamily="34" charset="0"/>
              </a:rPr>
              <a:t>Đ</a:t>
            </a:r>
            <a:endParaRPr kumimoji="0" lang="en-US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8003" name="Text Box 833"/>
          <p:cNvSpPr txBox="1"/>
          <p:nvPr/>
        </p:nvSpPr>
        <p:spPr>
          <a:xfrm>
            <a:off x="1981201" y="4330700"/>
            <a:ext cx="579005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Đ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8004" name="Text Box 841"/>
          <p:cNvSpPr txBox="1"/>
          <p:nvPr/>
        </p:nvSpPr>
        <p:spPr>
          <a:xfrm>
            <a:off x="1828801" y="2346326"/>
            <a:ext cx="3656013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Đi</a:t>
            </a:r>
            <a:endParaRPr kumimoji="0" lang="en-US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graphicFrame>
        <p:nvGraphicFramePr>
          <p:cNvPr id="435212" name="Group 1036"/>
          <p:cNvGraphicFramePr>
            <a:graphicFrameLocks noGrp="1"/>
          </p:cNvGraphicFramePr>
          <p:nvPr/>
        </p:nvGraphicFramePr>
        <p:xfrm>
          <a:off x="1524000" y="6307139"/>
          <a:ext cx="4648200" cy="1539241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1088" name="Group 944"/>
          <p:cNvGraphicFramePr>
            <a:graphicFrameLocks noGrp="1"/>
          </p:cNvGraphicFramePr>
          <p:nvPr/>
        </p:nvGraphicFramePr>
        <p:xfrm>
          <a:off x="6172200" y="6294439"/>
          <a:ext cx="4495800" cy="1554164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153" name="Text Box 842"/>
          <p:cNvSpPr txBox="1"/>
          <p:nvPr/>
        </p:nvSpPr>
        <p:spPr>
          <a:xfrm>
            <a:off x="1981200" y="5873750"/>
            <a:ext cx="8450062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Đi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một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ngày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đàng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học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một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sàng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khôn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8154" name="Text Box 1037"/>
          <p:cNvSpPr txBox="1"/>
          <p:nvPr/>
        </p:nvSpPr>
        <p:spPr>
          <a:xfrm>
            <a:off x="1981201" y="5092700"/>
            <a:ext cx="365601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Đi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êu đề 1">
            <a:extLst>
              <a:ext uri="{FF2B5EF4-FFF2-40B4-BE49-F238E27FC236}">
                <a16:creationId xmlns:a16="http://schemas.microsoft.com/office/drawing/2014/main" id="{2C7FA989-F524-4882-B4E5-9F5146EB37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14339" name="Hình ảnh 3">
            <a:extLst>
              <a:ext uri="{FF2B5EF4-FFF2-40B4-BE49-F238E27FC236}">
                <a16:creationId xmlns:a16="http://schemas.microsoft.com/office/drawing/2014/main" id="{04053B82-40AB-4AA5-BF19-9F213FBCB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472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12F110-C1FC-4263-B780-DD377C39C7F9}"/>
              </a:ext>
            </a:extLst>
          </p:cNvPr>
          <p:cNvSpPr/>
          <p:nvPr/>
        </p:nvSpPr>
        <p:spPr>
          <a:xfrm>
            <a:off x="7348002" y="1941338"/>
            <a:ext cx="3483967" cy="191590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46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3B71264-C090-456C-972A-4F20A48D5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8900" y="-2705103"/>
            <a:ext cx="6858000" cy="1226820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6107722-8034-425A-958D-10B680E53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7678" y="-2289879"/>
            <a:ext cx="6224681" cy="114946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81FB204-22B9-4566-ABE6-3978718461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865" y="1274025"/>
            <a:ext cx="5215801" cy="558397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9439CEC-9F1D-42CF-B72C-064937CF18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76" y="6143219"/>
            <a:ext cx="656057" cy="67722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4AC4AFF-6BBC-4ABE-A6E8-D3063820BD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B911CE9-928E-477A-B3AC-4B6FDB50A8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29" y="5756310"/>
            <a:ext cx="497071" cy="52966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D1B6485-3BB7-402F-93E4-0DD2DD86CA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62" y="94409"/>
            <a:ext cx="498012" cy="5976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962FA2F-D87F-48B6-8D6C-408F50C6DB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1967DD1-C1FA-476C-B795-42FB3BF450D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7290495">
            <a:off x="10805766" y="5220749"/>
            <a:ext cx="2044871" cy="213045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A62BFEB-70F2-482D-9420-91C44AFA7E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791" y="753947"/>
            <a:ext cx="444494" cy="73259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47641D-9B33-4B4A-9389-9B763CA193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6" y="4004224"/>
            <a:ext cx="532692" cy="594157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5B2A9A4C-B5BC-4D92-87D2-F750148EC297}"/>
              </a:ext>
            </a:extLst>
          </p:cNvPr>
          <p:cNvSpPr/>
          <p:nvPr/>
        </p:nvSpPr>
        <p:spPr>
          <a:xfrm>
            <a:off x="11460235" y="699479"/>
            <a:ext cx="99112" cy="858080"/>
          </a:xfrm>
          <a:prstGeom prst="rect">
            <a:avLst/>
          </a:prstGeom>
          <a:solidFill>
            <a:srgbClr val="49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3AF095B3-79C9-45E2-BFF1-9B81F4C37F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74" y="4953111"/>
            <a:ext cx="716833" cy="8031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01CDA80-078A-4FCC-9CB8-7B44551BE441}"/>
              </a:ext>
            </a:extLst>
          </p:cNvPr>
          <p:cNvSpPr/>
          <p:nvPr/>
        </p:nvSpPr>
        <p:spPr>
          <a:xfrm>
            <a:off x="490782" y="2406689"/>
            <a:ext cx="594484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15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64" y="-678424"/>
            <a:ext cx="11858377" cy="74105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773864" y="3275730"/>
            <a:ext cx="2983258" cy="24709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AC7629-9933-41FF-B4A2-4C1E629A581F}"/>
              </a:ext>
            </a:extLst>
          </p:cNvPr>
          <p:cNvSpPr txBox="1"/>
          <p:nvPr/>
        </p:nvSpPr>
        <p:spPr>
          <a:xfrm>
            <a:off x="943897" y="5909187"/>
            <a:ext cx="1080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CC1A7-2BC1-4A7B-B4CD-062B23C025B6}"/>
              </a:ext>
            </a:extLst>
          </p:cNvPr>
          <p:cNvSpPr txBox="1"/>
          <p:nvPr/>
        </p:nvSpPr>
        <p:spPr>
          <a:xfrm>
            <a:off x="3730772" y="5997491"/>
            <a:ext cx="1080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012E43-E814-4CDF-A2F0-D15A2931BD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0" t="-4000" r="-548" b="-1158"/>
          <a:stretch/>
        </p:blipFill>
        <p:spPr>
          <a:xfrm>
            <a:off x="3730772" y="1936503"/>
            <a:ext cx="3126580" cy="3203172"/>
          </a:xfrm>
          <a:prstGeom prst="rect">
            <a:avLst/>
          </a:prstGeom>
        </p:spPr>
      </p:pic>
      <p:pic>
        <p:nvPicPr>
          <p:cNvPr id="13" name="Picture 2" descr="Bản mềm bộ mẫu chữ cao 2,5 ô ly dành cho học sinh tiểu học">
            <a:extLst>
              <a:ext uri="{FF2B5EF4-FFF2-40B4-BE49-F238E27FC236}">
                <a16:creationId xmlns:a16="http://schemas.microsoft.com/office/drawing/2014/main" id="{E5483206-ED16-4591-AAA5-BE6C7ACFED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4" t="23653" r="13603" b="23954"/>
          <a:stretch/>
        </p:blipFill>
        <p:spPr bwMode="auto">
          <a:xfrm>
            <a:off x="7097669" y="2789742"/>
            <a:ext cx="2349933" cy="234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B88E67-376C-4354-8C86-7F79D8628E77}"/>
              </a:ext>
            </a:extLst>
          </p:cNvPr>
          <p:cNvSpPr txBox="1"/>
          <p:nvPr/>
        </p:nvSpPr>
        <p:spPr>
          <a:xfrm>
            <a:off x="2379981" y="101978"/>
            <a:ext cx="7154436" cy="1077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Viết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chữ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hoa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Đ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(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cỡ nhỏ)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8" name="579BA28E">
            <a:hlinkClick r:id="" action="ppaction://media"/>
            <a:extLst>
              <a:ext uri="{FF2B5EF4-FFF2-40B4-BE49-F238E27FC236}">
                <a16:creationId xmlns:a16="http://schemas.microsoft.com/office/drawing/2014/main" id="{FED15F88-0D49-4E99-B625-BE10D055B9B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t="2695" b="15484"/>
          <a:stretch/>
        </p:blipFill>
        <p:spPr>
          <a:xfrm>
            <a:off x="3292926" y="1480571"/>
            <a:ext cx="5832786" cy="450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3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E0CCCC3-E577-46FE-871C-98704EFD4779}"/>
              </a:ext>
            </a:extLst>
          </p:cNvPr>
          <p:cNvGrpSpPr/>
          <p:nvPr/>
        </p:nvGrpSpPr>
        <p:grpSpPr>
          <a:xfrm>
            <a:off x="5382228" y="2686386"/>
            <a:ext cx="6326442" cy="4767340"/>
            <a:chOff x="-591423" y="1707337"/>
            <a:chExt cx="7679682" cy="57870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C32A5A1-1E0A-4A47-929C-3A49BD536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50EC59C-C702-495B-A7E7-3EF265D26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3A43D98-DDF0-4FA5-B0CE-C004F3A58571}"/>
              </a:ext>
            </a:extLst>
          </p:cNvPr>
          <p:cNvSpPr/>
          <p:nvPr/>
        </p:nvSpPr>
        <p:spPr>
          <a:xfrm>
            <a:off x="2413613" y="1583105"/>
            <a:ext cx="54649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691809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sp>
        <p:nvSpPr>
          <p:cNvPr id="6" name="Oval 18">
            <a:extLst>
              <a:ext uri="{FF2B5EF4-FFF2-40B4-BE49-F238E27FC236}">
                <a16:creationId xmlns:a16="http://schemas.microsoft.com/office/drawing/2014/main" id="{23C05563-E194-4701-B60D-8D4D3774D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25" y="3786188"/>
            <a:ext cx="4572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" name="Text Box 16">
            <a:extLst>
              <a:ext uri="{FF2B5EF4-FFF2-40B4-BE49-F238E27FC236}">
                <a16:creationId xmlns:a16="http://schemas.microsoft.com/office/drawing/2014/main" id="{7469CBEA-FB1F-4FCD-8226-5070EF118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9913" y="3116264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a) 4 ô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03CF601A-54DC-4528-8637-A093EA877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3" y="1143001"/>
            <a:ext cx="3124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Chọn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ý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đúng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nhất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12" name="Picture 10" descr="hoa0001">
            <a:extLst>
              <a:ext uri="{FF2B5EF4-FFF2-40B4-BE49-F238E27FC236}">
                <a16:creationId xmlns:a16="http://schemas.microsoft.com/office/drawing/2014/main" id="{FAAA6230-0F40-4D4E-B272-41C6F5704BA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4504" r="25812" b="55757"/>
          <a:stretch>
            <a:fillRect/>
          </a:stretch>
        </p:blipFill>
        <p:spPr>
          <a:xfrm rot="9199349">
            <a:off x="2305050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11" descr="hoa0001">
            <a:extLst>
              <a:ext uri="{FF2B5EF4-FFF2-40B4-BE49-F238E27FC236}">
                <a16:creationId xmlns:a16="http://schemas.microsoft.com/office/drawing/2014/main" id="{1A52075C-E3DE-4863-81FD-9038800AB46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5197" t="42612" b="10580"/>
          <a:stretch>
            <a:fillRect/>
          </a:stretch>
        </p:blipFill>
        <p:spPr>
          <a:xfrm rot="8527350">
            <a:off x="3400426" y="5221288"/>
            <a:ext cx="779463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2" descr="hoa0001">
            <a:extLst>
              <a:ext uri="{FF2B5EF4-FFF2-40B4-BE49-F238E27FC236}">
                <a16:creationId xmlns:a16="http://schemas.microsoft.com/office/drawing/2014/main" id="{28598AD1-3EAD-4C6C-9756-CD3117B65F1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-3510" t="58333" r="52632"/>
          <a:stretch>
            <a:fillRect/>
          </a:stretch>
        </p:blipFill>
        <p:spPr>
          <a:xfrm rot="14772439">
            <a:off x="4367213" y="5210175"/>
            <a:ext cx="855662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 Box 14">
            <a:extLst>
              <a:ext uri="{FF2B5EF4-FFF2-40B4-BE49-F238E27FC236}">
                <a16:creationId xmlns:a16="http://schemas.microsoft.com/office/drawing/2014/main" id="{8C50DADC-473D-4CCE-8F5D-E1077A83C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1713" y="2049464"/>
            <a:ext cx="5181600" cy="94205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*Con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Đ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cỡ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vừa</a:t>
            </a:r>
            <a:r>
              <a:rPr lang="en-US" sz="36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ô li ?</a:t>
            </a:r>
          </a:p>
        </p:txBody>
      </p:sp>
      <p:sp>
        <p:nvSpPr>
          <p:cNvPr id="16" name="Text Box 17">
            <a:extLst>
              <a:ext uri="{FF2B5EF4-FFF2-40B4-BE49-F238E27FC236}">
                <a16:creationId xmlns:a16="http://schemas.microsoft.com/office/drawing/2014/main" id="{69386CF5-AD0B-49E0-B17D-ED1A7E8FC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9913" y="3725864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b) 5 ô li</a:t>
            </a:r>
          </a:p>
        </p:txBody>
      </p:sp>
      <p:sp>
        <p:nvSpPr>
          <p:cNvPr id="17" name="Text Box 19">
            <a:extLst>
              <a:ext uri="{FF2B5EF4-FFF2-40B4-BE49-F238E27FC236}">
                <a16:creationId xmlns:a16="http://schemas.microsoft.com/office/drawing/2014/main" id="{924F27C6-F4E5-4E4C-8048-0E027EAEB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9913" y="4259264"/>
            <a:ext cx="1371600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c) 6 ô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34E2A34-D5B6-4128-B743-C07110AC954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0" t="-4000" r="-548" b="-1158"/>
          <a:stretch/>
        </p:blipFill>
        <p:spPr>
          <a:xfrm>
            <a:off x="5875956" y="1048740"/>
            <a:ext cx="4474355" cy="458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6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8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6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build="allAtOnce"/>
      <p:bldP spid="11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sp>
        <p:nvSpPr>
          <p:cNvPr id="18" name="Text Box 19">
            <a:extLst>
              <a:ext uri="{FF2B5EF4-FFF2-40B4-BE49-F238E27FC236}">
                <a16:creationId xmlns:a16="http://schemas.microsoft.com/office/drawing/2014/main" id="{10172620-E225-4A86-B8C0-F4ECC8B2C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8" y="4252914"/>
            <a:ext cx="13716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c) 6 ô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F66E3F80-F4DB-483C-9032-3A5CEC32A6D5}"/>
              </a:ext>
            </a:extLst>
          </p:cNvPr>
          <p:cNvSpPr txBox="1"/>
          <p:nvPr/>
        </p:nvSpPr>
        <p:spPr>
          <a:xfrm>
            <a:off x="2500313" y="1143001"/>
            <a:ext cx="3124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just">
              <a:spcBef>
                <a:spcPct val="50000"/>
              </a:spcBef>
              <a:buNone/>
            </a:pP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Chọn ý đúng nhất:</a:t>
            </a:r>
          </a:p>
        </p:txBody>
      </p:sp>
      <p:pic>
        <p:nvPicPr>
          <p:cNvPr id="20" name="Picture 10" descr="hoa0001">
            <a:extLst>
              <a:ext uri="{FF2B5EF4-FFF2-40B4-BE49-F238E27FC236}">
                <a16:creationId xmlns:a16="http://schemas.microsoft.com/office/drawing/2014/main" id="{1374280F-00D7-4267-9F73-B964FD5D55C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4504" r="25812" b="55757"/>
          <a:stretch>
            <a:fillRect/>
          </a:stretch>
        </p:blipFill>
        <p:spPr>
          <a:xfrm rot="9199349">
            <a:off x="2305050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11" descr="hoa0001">
            <a:extLst>
              <a:ext uri="{FF2B5EF4-FFF2-40B4-BE49-F238E27FC236}">
                <a16:creationId xmlns:a16="http://schemas.microsoft.com/office/drawing/2014/main" id="{E475669B-1E6D-4D0D-B118-3F362A08823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5197" t="42612" b="10580"/>
          <a:stretch>
            <a:fillRect/>
          </a:stretch>
        </p:blipFill>
        <p:spPr>
          <a:xfrm rot="8527350">
            <a:off x="3400426" y="5221288"/>
            <a:ext cx="779463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Picture 12" descr="hoa0001">
            <a:extLst>
              <a:ext uri="{FF2B5EF4-FFF2-40B4-BE49-F238E27FC236}">
                <a16:creationId xmlns:a16="http://schemas.microsoft.com/office/drawing/2014/main" id="{AA7353A7-58D5-4187-AFCB-66B9894E63B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-3510" t="58333" r="52632"/>
          <a:stretch>
            <a:fillRect/>
          </a:stretch>
        </p:blipFill>
        <p:spPr>
          <a:xfrm rot="14772439">
            <a:off x="4367213" y="5210175"/>
            <a:ext cx="855662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Text Box 10">
            <a:extLst>
              <a:ext uri="{FF2B5EF4-FFF2-40B4-BE49-F238E27FC236}">
                <a16:creationId xmlns:a16="http://schemas.microsoft.com/office/drawing/2014/main" id="{45FC5872-FAF9-4014-88F9-9241DDFA6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4588" y="2043113"/>
            <a:ext cx="5181600" cy="9502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*Con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Đ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cỡ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vừa</a:t>
            </a:r>
            <a:r>
              <a:rPr lang="en-US" sz="36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réng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ô li ?</a:t>
            </a:r>
          </a:p>
        </p:txBody>
      </p:sp>
      <p:sp>
        <p:nvSpPr>
          <p:cNvPr id="25" name="Oval 16">
            <a:extLst>
              <a:ext uri="{FF2B5EF4-FFF2-40B4-BE49-F238E27FC236}">
                <a16:creationId xmlns:a16="http://schemas.microsoft.com/office/drawing/2014/main" id="{7BD6110D-6789-4595-885D-1C4307055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188" y="314325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99FF"/>
            </a:solidFill>
            <a:round/>
          </a:ln>
          <a:effectLst/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6" name="Text Box 17">
            <a:extLst>
              <a:ext uri="{FF2B5EF4-FFF2-40B4-BE49-F238E27FC236}">
                <a16:creationId xmlns:a16="http://schemas.microsoft.com/office/drawing/2014/main" id="{C0A2F988-33CA-4BA4-B583-80EFDEA85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8" y="3109914"/>
            <a:ext cx="22860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342900" indent="-342900" algn="just" fontAlgn="base">
              <a:spcBef>
                <a:spcPct val="50000"/>
              </a:spcBef>
              <a:spcAft>
                <a:spcPct val="0"/>
              </a:spcAft>
              <a:buFontTx/>
              <a:buAutoNum type="alphaLcParenR"/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4 ô li</a:t>
            </a:r>
          </a:p>
        </p:txBody>
      </p:sp>
      <p:sp>
        <p:nvSpPr>
          <p:cNvPr id="27" name="Text Box 18">
            <a:extLst>
              <a:ext uri="{FF2B5EF4-FFF2-40B4-BE49-F238E27FC236}">
                <a16:creationId xmlns:a16="http://schemas.microsoft.com/office/drawing/2014/main" id="{9D023D1A-219D-4594-8F1F-8CFD927AD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9" y="3719514"/>
            <a:ext cx="2157413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b) 4 ô li rưỡi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B04D14B-8AE9-463C-84FD-A605F872DED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0" t="-4000" r="-548" b="-1158"/>
          <a:stretch/>
        </p:blipFill>
        <p:spPr>
          <a:xfrm>
            <a:off x="6312512" y="1143001"/>
            <a:ext cx="4525676" cy="463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2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5" grpId="0" animBg="1"/>
      <p:bldP spid="26" grpId="0" build="allAtOnce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14" name="Text Box 11">
            <a:extLst>
              <a:ext uri="{FF2B5EF4-FFF2-40B4-BE49-F238E27FC236}">
                <a16:creationId xmlns:a16="http://schemas.microsoft.com/office/drawing/2014/main" id="{920DD4BD-FC68-4467-A2C6-6B9FFC64C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313" y="3943351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b) 4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ial" panose="020B7200000000000000" pitchFamily="34" charset="0"/>
              </a:rPr>
              <a:t>nÐt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40328D68-5929-401A-B718-EBD05DEAC159}"/>
              </a:ext>
            </a:extLst>
          </p:cNvPr>
          <p:cNvSpPr txBox="1"/>
          <p:nvPr/>
        </p:nvSpPr>
        <p:spPr>
          <a:xfrm>
            <a:off x="2500313" y="1143001"/>
            <a:ext cx="3124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just">
              <a:spcBef>
                <a:spcPct val="50000"/>
              </a:spcBef>
              <a:buNone/>
            </a:pP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Chọn ý đúng nhất:</a:t>
            </a:r>
          </a:p>
        </p:txBody>
      </p:sp>
      <p:pic>
        <p:nvPicPr>
          <p:cNvPr id="16" name="Picture 10" descr="hoa0001">
            <a:extLst>
              <a:ext uri="{FF2B5EF4-FFF2-40B4-BE49-F238E27FC236}">
                <a16:creationId xmlns:a16="http://schemas.microsoft.com/office/drawing/2014/main" id="{12182BE8-DF4F-4658-BAA1-8D9FD2A5776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504" r="25812" b="55757"/>
          <a:stretch>
            <a:fillRect/>
          </a:stretch>
        </p:blipFill>
        <p:spPr>
          <a:xfrm rot="9199349">
            <a:off x="2305050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11" descr="hoa0001">
            <a:extLst>
              <a:ext uri="{FF2B5EF4-FFF2-40B4-BE49-F238E27FC236}">
                <a16:creationId xmlns:a16="http://schemas.microsoft.com/office/drawing/2014/main" id="{AA453BC1-8AFC-4317-B5D6-26E28F87A5C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5197" t="42612" b="10580"/>
          <a:stretch>
            <a:fillRect/>
          </a:stretch>
        </p:blipFill>
        <p:spPr>
          <a:xfrm rot="8527350">
            <a:off x="3400426" y="5221288"/>
            <a:ext cx="779463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Picture 12" descr="hoa0001">
            <a:extLst>
              <a:ext uri="{FF2B5EF4-FFF2-40B4-BE49-F238E27FC236}">
                <a16:creationId xmlns:a16="http://schemas.microsoft.com/office/drawing/2014/main" id="{9FE3F543-51BE-4CF4-AD77-114AACC9A01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3510" t="58333" r="52632"/>
          <a:stretch>
            <a:fillRect/>
          </a:stretch>
        </p:blipFill>
        <p:spPr>
          <a:xfrm rot="14772439">
            <a:off x="4367213" y="5210175"/>
            <a:ext cx="855662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" name="Text Box 8">
            <a:extLst>
              <a:ext uri="{FF2B5EF4-FFF2-40B4-BE49-F238E27FC236}">
                <a16:creationId xmlns:a16="http://schemas.microsoft.com/office/drawing/2014/main" id="{B9D9C297-6D0C-4A69-948C-EE5C924AF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1713" y="2114550"/>
            <a:ext cx="5181600" cy="9502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*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Con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ch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÷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Đ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gåm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</a:p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mÊy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nÐt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29" name="Oval 9">
            <a:extLst>
              <a:ext uri="{FF2B5EF4-FFF2-40B4-BE49-F238E27FC236}">
                <a16:creationId xmlns:a16="http://schemas.microsoft.com/office/drawing/2014/main" id="{766A3E61-18C6-436F-9694-968109069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313" y="34290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99FF"/>
            </a:solidFill>
            <a:round/>
          </a:ln>
          <a:effectLst/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0" name="Text Box 10">
            <a:extLst>
              <a:ext uri="{FF2B5EF4-FFF2-40B4-BE49-F238E27FC236}">
                <a16:creationId xmlns:a16="http://schemas.microsoft.com/office/drawing/2014/main" id="{DDA4D30B-C0EE-46E6-972C-91ECFBD0E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313" y="3333751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a) 2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anose="020B7200000000000000" pitchFamily="34" charset="0"/>
              </a:rPr>
              <a:t>nÐt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rial" panose="020B7200000000000000" pitchFamily="34" charset="0"/>
            </a:endParaRPr>
          </a:p>
        </p:txBody>
      </p:sp>
      <p:sp>
        <p:nvSpPr>
          <p:cNvPr id="31" name="Text Box 12">
            <a:extLst>
              <a:ext uri="{FF2B5EF4-FFF2-40B4-BE49-F238E27FC236}">
                <a16:creationId xmlns:a16="http://schemas.microsoft.com/office/drawing/2014/main" id="{A4E65738-E29F-4E57-BE03-B2CD3CDE8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9413" y="4552951"/>
            <a:ext cx="13716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c) 5 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ial" panose="020B7200000000000000" pitchFamily="34" charset="0"/>
              </a:rPr>
              <a:t>nÐt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4998940-4D6B-4F3E-85D8-F3CB09A4189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0" t="-4000" r="-548" b="-1158"/>
          <a:stretch/>
        </p:blipFill>
        <p:spPr>
          <a:xfrm>
            <a:off x="6312512" y="1143001"/>
            <a:ext cx="4525676" cy="463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7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8" grpId="0"/>
      <p:bldP spid="29" grpId="0" animBg="1"/>
      <p:bldP spid="30" grpId="0" build="allAtOnce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4183023B-1F49-47DB-9E71-6424BF2F351D}"/>
              </a:ext>
            </a:extLst>
          </p:cNvPr>
          <p:cNvSpPr txBox="1"/>
          <p:nvPr/>
        </p:nvSpPr>
        <p:spPr>
          <a:xfrm>
            <a:off x="2997668" y="323434"/>
            <a:ext cx="5365827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37F595-F887-4D06-9ABC-A87B9FDECED6}"/>
              </a:ext>
            </a:extLst>
          </p:cNvPr>
          <p:cNvSpPr txBox="1"/>
          <p:nvPr/>
        </p:nvSpPr>
        <p:spPr>
          <a:xfrm>
            <a:off x="2705726" y="2619125"/>
            <a:ext cx="9071745" cy="3889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  Đ</a:t>
            </a:r>
            <a:endParaRPr lang="vi-VN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Khoảng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cách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giữa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ghi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tiếng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là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1 con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o.</a:t>
            </a:r>
            <a:endParaRPr lang="vi-VN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2.5 li ?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  Đ, g, y, h, k</a:t>
            </a:r>
            <a:endParaRPr lang="vi-VN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4FF8D96-F048-4398-8AF8-D55B03DE33F7}"/>
              </a:ext>
            </a:extLst>
          </p:cNvPr>
          <p:cNvGrpSpPr/>
          <p:nvPr/>
        </p:nvGrpSpPr>
        <p:grpSpPr>
          <a:xfrm>
            <a:off x="2344290" y="1536711"/>
            <a:ext cx="7741541" cy="1229898"/>
            <a:chOff x="288267" y="1017767"/>
            <a:chExt cx="6481262" cy="122989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DA2072A-21A9-4367-96E1-9671018402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11" t="-612" r="26410" b="42287"/>
            <a:stretch/>
          </p:blipFill>
          <p:spPr>
            <a:xfrm>
              <a:off x="376738" y="1017767"/>
              <a:ext cx="6112552" cy="1000649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F41D296-A3E3-453D-BF96-4E4EF942185F}"/>
                </a:ext>
              </a:extLst>
            </p:cNvPr>
            <p:cNvSpPr txBox="1"/>
            <p:nvPr/>
          </p:nvSpPr>
          <p:spPr>
            <a:xfrm>
              <a:off x="288267" y="1293558"/>
              <a:ext cx="648126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latin typeface="HP001 4 hàng" panose="020B0603050302020204" pitchFamily="34" charset="0"/>
                </a:rPr>
                <a:t>Đi</a:t>
              </a:r>
              <a:r>
                <a:rPr lang="en-US" sz="2800" b="1" dirty="0"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latin typeface="HP001 4 hàng" panose="020B0603050302020204" pitchFamily="34" charset="0"/>
                </a:rPr>
                <a:t>jŎ</a:t>
              </a:r>
              <a:r>
                <a:rPr lang="en-US" sz="2800" b="1" dirty="0"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latin typeface="HP001 4 hàng" panose="020B0603050302020204" pitchFamily="34" charset="0"/>
                </a:rPr>
                <a:t>wgày</a:t>
              </a:r>
              <a:r>
                <a:rPr lang="en-US" sz="2800" b="1" dirty="0"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latin typeface="HP001 4 hàng" panose="020B0603050302020204" pitchFamily="34" charset="0"/>
                </a:rPr>
                <a:t>đàng</a:t>
              </a:r>
              <a:r>
                <a:rPr lang="en-US" sz="2800" b="1" dirty="0">
                  <a:latin typeface="HP001 4 hàng" panose="020B0603050302020204" pitchFamily="34" charset="0"/>
                </a:rPr>
                <a:t>, </a:t>
              </a:r>
              <a:r>
                <a:rPr lang="en-US" sz="2800" b="1" dirty="0" err="1">
                  <a:latin typeface="HP001 4 hàng" panose="020B0603050302020204" pitchFamily="34" charset="0"/>
                </a:rPr>
                <a:t>hǌ</a:t>
              </a:r>
              <a:r>
                <a:rPr lang="en-US" sz="2800" b="1" dirty="0"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latin typeface="HP001 4 hàng" panose="020B0603050302020204" pitchFamily="34" charset="0"/>
                </a:rPr>
                <a:t>jŎ</a:t>
              </a:r>
              <a:r>
                <a:rPr lang="en-US" sz="2800" b="1" dirty="0"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latin typeface="HP001 4 hàng" panose="020B0603050302020204" pitchFamily="34" charset="0"/>
                </a:rPr>
                <a:t>sàng</a:t>
              </a:r>
              <a:r>
                <a:rPr lang="en-US" sz="2800" b="1" dirty="0">
                  <a:latin typeface="HP001 4 hàng" panose="020B0603050302020204" pitchFamily="34" charset="0"/>
                </a:rPr>
                <a:t> </a:t>
              </a:r>
              <a:r>
                <a:rPr lang="el-GR" sz="2800" b="1" dirty="0">
                  <a:latin typeface="HP001 4 hàng" panose="020B0603050302020204" pitchFamily="34" charset="0"/>
                </a:rPr>
                <a:t>δ</a:t>
              </a:r>
              <a:r>
                <a:rPr lang="en-US" sz="2800" b="1" dirty="0">
                  <a:latin typeface="HP001 4 hàng" panose="020B0603050302020204" pitchFamily="34" charset="0"/>
                </a:rPr>
                <a:t>Ū . </a:t>
              </a: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D84F7C-997E-47B7-908D-46D0A34B1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044" y="1029462"/>
            <a:ext cx="9003314" cy="499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5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274</Words>
  <Application>Microsoft Office PowerPoint</Application>
  <PresentationFormat>Widescreen</PresentationFormat>
  <Paragraphs>52</Paragraphs>
  <Slides>13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等线</vt:lpstr>
      <vt:lpstr>等线 Light</vt:lpstr>
      <vt:lpstr>.VnArial</vt:lpstr>
      <vt:lpstr>.VnTime</vt:lpstr>
      <vt:lpstr>Arial</vt:lpstr>
      <vt:lpstr>Arial-Rounded</vt:lpstr>
      <vt:lpstr>Calibri</vt:lpstr>
      <vt:lpstr>Calibri Light</vt:lpstr>
      <vt:lpstr>HP001 4 hàng</vt:lpstr>
      <vt:lpstr>Times New Roman</vt:lpstr>
      <vt:lpstr>UTM Avo</vt:lpstr>
      <vt:lpstr>华康少女文字W5(P)</vt:lpstr>
      <vt:lpstr>Office 主题​​</vt:lpstr>
      <vt:lpstr>1_Office Theme</vt:lpstr>
      <vt:lpstr>1_Office 主题​​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Hello</cp:lastModifiedBy>
  <cp:revision>9</cp:revision>
  <dcterms:created xsi:type="dcterms:W3CDTF">2021-07-26T04:51:24Z</dcterms:created>
  <dcterms:modified xsi:type="dcterms:W3CDTF">2025-10-06T03:31:48Z</dcterms:modified>
</cp:coreProperties>
</file>