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  <p:sldMasterId id="2147483702" r:id="rId5"/>
  </p:sldMasterIdLst>
  <p:notesMasterIdLst>
    <p:notesMasterId r:id="rId13"/>
  </p:notesMasterIdLst>
  <p:sldIdLst>
    <p:sldId id="259" r:id="rId6"/>
    <p:sldId id="295" r:id="rId7"/>
    <p:sldId id="281" r:id="rId8"/>
    <p:sldId id="297" r:id="rId9"/>
    <p:sldId id="298" r:id="rId10"/>
    <p:sldId id="305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2T15:33:50.34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D0C62-88F5-4FC6-A723-2A0999D116D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C12A6-C34A-42CA-9DEF-8592B2B92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2355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文本占位符 2355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21508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27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22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04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54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86587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10/6/2025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84148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10/6/2025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8761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8130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5152206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26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225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66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360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024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022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136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899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6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130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839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132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804331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8580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489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13955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81565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08308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154177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64629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12297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154546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299077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27269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653208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498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56150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26846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195692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66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14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99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40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95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66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28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629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9086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5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5" Type="http://schemas.openxmlformats.org/officeDocument/2006/relationships/comments" Target="../comments/commen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829320" y="145689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1337399" y="3197422"/>
            <a:ext cx="69008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5EF80-AD52-4F15-BB79-9CE6490CA7F7}"/>
              </a:ext>
            </a:extLst>
          </p:cNvPr>
          <p:cNvSpPr txBox="1"/>
          <p:nvPr/>
        </p:nvSpPr>
        <p:spPr>
          <a:xfrm>
            <a:off x="2722485" y="106547"/>
            <a:ext cx="6747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giảng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bởi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- tranthao121004@gmail.com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Nghe kể chuyện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340" y="215900"/>
            <a:ext cx="7430135" cy="6395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209042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Kể lại chuyện theo tranh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图片 8196" descr="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867"/>
            <a:ext cx="11432117" cy="66971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文本框 8197"/>
          <p:cNvSpPr txBox="1"/>
          <p:nvPr/>
        </p:nvSpPr>
        <p:spPr>
          <a:xfrm>
            <a:off x="5283200" y="2514600"/>
            <a:ext cx="5181600" cy="1543050"/>
          </a:xfrm>
          <a:prstGeom prst="rect">
            <a:avLst/>
          </a:prstGeom>
          <a:noFill/>
          <a:ln w="9525">
            <a:noFill/>
          </a:ln>
        </p:spPr>
        <p:txBody>
          <a:bodyPr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Trả lời câu hỏi kể chuyện theo tranh qua trò chơi “Hộp quà bí ẩn”</a:t>
            </a:r>
          </a:p>
        </p:txBody>
      </p:sp>
      <p:sp>
        <p:nvSpPr>
          <p:cNvPr id="8200" name="文本框 8199"/>
          <p:cNvSpPr txBox="1"/>
          <p:nvPr/>
        </p:nvSpPr>
        <p:spPr>
          <a:xfrm>
            <a:off x="406400" y="2209800"/>
            <a:ext cx="3352800" cy="640715"/>
          </a:xfrm>
          <a:prstGeom prst="rect">
            <a:avLst/>
          </a:prstGeom>
          <a:noFill/>
          <a:ln w="9525">
            <a:noFill/>
          </a:ln>
        </p:spPr>
        <p:txBody>
          <a:bodyPr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SimSun" panose="02010600030101010101" pitchFamily="2" charset="-122"/>
                <a:cs typeface="Arial-Rounded" panose="020B0500000000000000" charset="0"/>
              </a:rPr>
              <a:t>Cùng bạn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allAtOnce"/>
      <p:bldP spid="820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835923" y="2057400"/>
            <a:ext cx="7112000" cy="1404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câu chuyện, em học được điều gì?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6000" b="1" i="0" u="none" strike="noStrike" kern="1200" cap="none" spc="0" normalizeH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6000" b="1" i="0" u="none" strike="noStrike" kern="1200" cap="none" spc="0" normalizeH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6000" b="1" i="0" u="none" strike="noStrike" kern="1200" cap="none" spc="0" normalizeH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8523768" y="576145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</p:txBody>
      </p:sp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136</Words>
  <Application>Microsoft Office PowerPoint</Application>
  <PresentationFormat>Widescreen</PresentationFormat>
  <Paragraphs>21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等线</vt:lpstr>
      <vt:lpstr>.VnAvant</vt:lpstr>
      <vt:lpstr>Arial</vt:lpstr>
      <vt:lpstr>Arial-Rounded</vt:lpstr>
      <vt:lpstr>Calibri</vt:lpstr>
      <vt:lpstr>Calibri Light</vt:lpstr>
      <vt:lpstr>Times New Roman</vt:lpstr>
      <vt:lpstr>华康少女文字W5(P)</vt:lpstr>
      <vt:lpstr>2_Office 主题​​</vt:lpstr>
      <vt:lpstr>Office 主题</vt:lpstr>
      <vt:lpstr>3_Office 主题​​</vt:lpstr>
      <vt:lpstr>2_Office Theme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Hello</cp:lastModifiedBy>
  <cp:revision>3</cp:revision>
  <dcterms:created xsi:type="dcterms:W3CDTF">2021-07-27T11:45:00Z</dcterms:created>
  <dcterms:modified xsi:type="dcterms:W3CDTF">2025-10-06T03:22:14Z</dcterms:modified>
</cp:coreProperties>
</file>