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676" r:id="rId2"/>
    <p:sldMasterId id="2147483681" r:id="rId3"/>
  </p:sldMasterIdLst>
  <p:notesMasterIdLst>
    <p:notesMasterId r:id="rId18"/>
  </p:notesMasterIdLst>
  <p:sldIdLst>
    <p:sldId id="264" r:id="rId4"/>
    <p:sldId id="278" r:id="rId5"/>
    <p:sldId id="266" r:id="rId6"/>
    <p:sldId id="267" r:id="rId7"/>
    <p:sldId id="268" r:id="rId8"/>
    <p:sldId id="269" r:id="rId9"/>
    <p:sldId id="270" r:id="rId10"/>
    <p:sldId id="279" r:id="rId11"/>
    <p:sldId id="272" r:id="rId12"/>
    <p:sldId id="273" r:id="rId13"/>
    <p:sldId id="274" r:id="rId14"/>
    <p:sldId id="275" r:id="rId15"/>
    <p:sldId id="276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8: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cộng (qua 10)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3290" y="1753870"/>
            <a:ext cx="10720705" cy="301942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285490" y="3245485"/>
            <a:ext cx="841375" cy="70040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4837430" y="3946525"/>
            <a:ext cx="1339215" cy="10236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02600" y="3366770"/>
            <a:ext cx="720090" cy="7004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63100" y="4067175"/>
            <a:ext cx="538480" cy="57912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18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10639425" y="3043555"/>
            <a:ext cx="1339215" cy="10236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10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355" y="160020"/>
            <a:ext cx="9810750" cy="618871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460490" y="2221230"/>
            <a:ext cx="2941320" cy="15824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076700" y="4107815"/>
            <a:ext cx="5335270" cy="16129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555" y="1747520"/>
            <a:ext cx="10086340" cy="295338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263515" y="2809875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&gt;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253355" y="3783330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087485" y="2809875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17965" y="3783330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&lt;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6550" y="128270"/>
            <a:ext cx="9426575" cy="45980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49245" y="4990465"/>
            <a:ext cx="7333615" cy="14706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Trong hai ca-bin có tất cả số người là:</a:t>
            </a:r>
          </a:p>
          <a:p>
            <a:pPr algn="ctr"/>
            <a:r>
              <a:rPr lang="en-US" sz="3600"/>
              <a:t>7 + 8 = 15 (người)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595" y="1257300"/>
            <a:ext cx="8573135" cy="52381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051415" y="3245485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990455" y="4391660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51415" y="5558155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735" y="861695"/>
            <a:ext cx="10908665" cy="510984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885950" y="2008505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492625" y="3124835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078980" y="4189730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05975" y="5245100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880" y="1313815"/>
            <a:ext cx="8229600" cy="15017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370070" y="3275965"/>
            <a:ext cx="4485005" cy="28301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9 + 5 = 14</a:t>
            </a:r>
          </a:p>
          <a:p>
            <a:pPr algn="ctr"/>
            <a:r>
              <a:rPr lang="en-US" sz="2800"/>
              <a:t>8 + 3 = 11</a:t>
            </a:r>
          </a:p>
          <a:p>
            <a:pPr algn="ctr"/>
            <a:r>
              <a:rPr lang="en-US" sz="2800"/>
              <a:t>7 + 7 = 14</a:t>
            </a:r>
          </a:p>
          <a:p>
            <a:pPr algn="ctr"/>
            <a:r>
              <a:rPr lang="en-US" sz="2800"/>
              <a:t>6 + 6 = 12</a:t>
            </a:r>
          </a:p>
          <a:p>
            <a:pPr algn="ctr"/>
            <a:r>
              <a:rPr lang="en-US" sz="2800"/>
              <a:t>7 + 6 = 13</a:t>
            </a:r>
          </a:p>
          <a:p>
            <a:pPr algn="ctr"/>
            <a:r>
              <a:rPr lang="en-US" sz="2800"/>
              <a:t> 9 + 4 = 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1380" y="931545"/>
            <a:ext cx="8983980" cy="483171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6105525" y="3499485"/>
            <a:ext cx="2484755" cy="9328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10150" y="3509645"/>
            <a:ext cx="2353310" cy="11868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9785" y="989330"/>
            <a:ext cx="11017250" cy="487934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328410" y="2434590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39710" y="2110105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554210" y="2434590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52730" y="5527675"/>
            <a:ext cx="7486015" cy="1096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b. Đèn lồng ghi phép tính có kết quả lớn nhất: 8 + 7 = 15</a:t>
            </a:r>
          </a:p>
          <a:p>
            <a:pPr algn="ctr"/>
            <a:r>
              <a:rPr lang="en-US" sz="2400"/>
              <a:t>Đèn lồng ghi phép tính có kết quả bé nhất: 6 + 5 = 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1592580"/>
            <a:ext cx="9443085" cy="27095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13855" y="352996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66025" y="351980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58200" y="352996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172700" y="352996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17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0" grpId="0" bldLvl="0" animBg="1"/>
      <p:bldP spid="10" grpId="1" animBg="1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</Words>
  <Application>Microsoft Office PowerPoint</Application>
  <PresentationFormat>Widescreen</PresentationFormat>
  <Paragraphs>43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等线</vt:lpstr>
      <vt:lpstr>Arial</vt:lpstr>
      <vt:lpstr>Calibri</vt:lpstr>
      <vt:lpstr>Calibri Light</vt:lpstr>
      <vt:lpstr>ITC Avant Garde Std Bk</vt:lpstr>
      <vt:lpstr>Times New Roman</vt:lpstr>
      <vt:lpstr>3_Office Theme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Hello</cp:lastModifiedBy>
  <cp:revision>4</cp:revision>
  <dcterms:created xsi:type="dcterms:W3CDTF">2021-05-10T04:25:00Z</dcterms:created>
  <dcterms:modified xsi:type="dcterms:W3CDTF">2025-10-06T03:24:20Z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