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1" r:id="rId4"/>
  </p:sldMasterIdLst>
  <p:notesMasterIdLst>
    <p:notesMasterId r:id="rId36"/>
  </p:notesMasterIdLst>
  <p:sldIdLst>
    <p:sldId id="285" r:id="rId5"/>
    <p:sldId id="266" r:id="rId6"/>
    <p:sldId id="322" r:id="rId7"/>
    <p:sldId id="268" r:id="rId8"/>
    <p:sldId id="269" r:id="rId9"/>
    <p:sldId id="270" r:id="rId10"/>
    <p:sldId id="271" r:id="rId11"/>
    <p:sldId id="324" r:id="rId12"/>
    <p:sldId id="273" r:id="rId13"/>
    <p:sldId id="274" r:id="rId14"/>
    <p:sldId id="275" r:id="rId15"/>
    <p:sldId id="276" r:id="rId16"/>
    <p:sldId id="277" r:id="rId17"/>
    <p:sldId id="325" r:id="rId18"/>
    <p:sldId id="287" r:id="rId19"/>
    <p:sldId id="288" r:id="rId20"/>
    <p:sldId id="289" r:id="rId21"/>
    <p:sldId id="290" r:id="rId22"/>
    <p:sldId id="326" r:id="rId23"/>
    <p:sldId id="292" r:id="rId24"/>
    <p:sldId id="293" r:id="rId25"/>
    <p:sldId id="294" r:id="rId26"/>
    <p:sldId id="295" r:id="rId27"/>
    <p:sldId id="296" r:id="rId28"/>
    <p:sldId id="327" r:id="rId29"/>
    <p:sldId id="297" r:id="rId30"/>
    <p:sldId id="299" r:id="rId31"/>
    <p:sldId id="300" r:id="rId32"/>
    <p:sldId id="301" r:id="rId33"/>
    <p:sldId id="302" r:id="rId34"/>
    <p:sldId id="27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8290" y="141605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thuộc về: FB Hương Thảo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6165" y="133985"/>
            <a:ext cx="7842885" cy="186944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83845" y="307340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12 - 3 = 9</a:t>
            </a:r>
          </a:p>
          <a:p>
            <a:pPr algn="ctr"/>
            <a:r>
              <a:rPr lang="en-US" sz="4000"/>
              <a:t>12 - 7 = 5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255645" y="309372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12 - 4 = 8</a:t>
            </a:r>
          </a:p>
          <a:p>
            <a:pPr algn="ctr"/>
            <a:r>
              <a:rPr lang="en-US" sz="4000"/>
              <a:t>12 - 8 = 4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186805" y="307340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12 - 5 = 7</a:t>
            </a:r>
          </a:p>
          <a:p>
            <a:pPr algn="ctr"/>
            <a:r>
              <a:rPr lang="en-US" sz="4000"/>
              <a:t>12 - 9 = 3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9138285" y="309372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12 - 6 = 6</a:t>
            </a:r>
          </a:p>
          <a:p>
            <a:pPr algn="ctr"/>
            <a:r>
              <a:rPr lang="en-US" sz="4000"/>
              <a:t>12 - 2 = 10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50" y="1952625"/>
            <a:ext cx="9183370" cy="22377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90970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03465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36915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09405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24135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8655" y="188595"/>
            <a:ext cx="8741410" cy="5421630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4999990" y="2322830"/>
            <a:ext cx="1754505" cy="1146175"/>
          </a:xfrm>
          <a:prstGeom prst="curvedConnector3">
            <a:avLst>
              <a:gd name="adj1" fmla="val 50018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>
            <a:off x="3975100" y="3286125"/>
            <a:ext cx="2698115" cy="233680"/>
          </a:xfrm>
          <a:prstGeom prst="curvedConnector3">
            <a:avLst>
              <a:gd name="adj1" fmla="val 50012"/>
            </a:avLst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>
            <a:off x="7901305" y="2505075"/>
            <a:ext cx="993775" cy="87249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6815455" y="3438525"/>
            <a:ext cx="2404110" cy="121920"/>
          </a:xfrm>
          <a:prstGeom prst="curvedConnector3">
            <a:avLst>
              <a:gd name="adj1" fmla="val 49974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V="1">
            <a:off x="7849870" y="3712845"/>
            <a:ext cx="1348740" cy="1064895"/>
          </a:xfrm>
          <a:prstGeom prst="curvedConnector3">
            <a:avLst>
              <a:gd name="adj1" fmla="val 49976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803650" y="5903595"/>
            <a:ext cx="5740400" cy="8820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Bông hoa số 6 có ong đậu nhiều nhất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625" y="81915"/>
            <a:ext cx="8060690" cy="496379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208780" y="5243830"/>
            <a:ext cx="5203190" cy="1349375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Mai còn lại số tờ giấy màu là:</a:t>
            </a:r>
          </a:p>
          <a:p>
            <a:pPr algn="ctr"/>
            <a:r>
              <a:rPr lang="en-US" sz="3200"/>
              <a:t>13 - 5 = 8 (tờ)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3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4480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515" y="1654810"/>
            <a:ext cx="9598025" cy="3229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88230" y="287020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3175" y="3397885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99990" y="3397885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88230" y="4097655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52380" y="2393315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737600" y="287020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467850" y="287020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59115" y="345821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66505" y="345821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84690" y="345821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11310" y="4097655"/>
            <a:ext cx="46672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960" y="179070"/>
            <a:ext cx="7244715" cy="167767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811530" y="2972435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15 - 5 = 10</a:t>
            </a:r>
          </a:p>
          <a:p>
            <a:pPr algn="ctr"/>
            <a:r>
              <a:rPr lang="en-US" sz="4000"/>
              <a:t>15 - 8 = 7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565015" y="2982595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15 - 6 = 9</a:t>
            </a:r>
          </a:p>
          <a:p>
            <a:pPr algn="ctr"/>
            <a:r>
              <a:rPr lang="en-US" sz="4000"/>
              <a:t>15 - 9 = 6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206105" y="2972435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15 - 7 = 8</a:t>
            </a:r>
          </a:p>
          <a:p>
            <a:pPr algn="ctr"/>
            <a:r>
              <a:rPr lang="en-US" sz="4000"/>
              <a:t>15 - 10 = 5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740" y="429895"/>
            <a:ext cx="8882380" cy="56991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97480" y="1754505"/>
            <a:ext cx="2413635" cy="19678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485" y="4493260"/>
            <a:ext cx="2413635" cy="19678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08825" y="4161155"/>
            <a:ext cx="2413635" cy="19678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28190" y="2190750"/>
            <a:ext cx="8007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96745" y="5051425"/>
            <a:ext cx="8007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90005" y="5365750"/>
            <a:ext cx="8007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12" name="Oval 11"/>
          <p:cNvSpPr/>
          <p:nvPr/>
        </p:nvSpPr>
        <p:spPr>
          <a:xfrm>
            <a:off x="5071110" y="1551940"/>
            <a:ext cx="1774825" cy="1490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90740" y="1754505"/>
            <a:ext cx="1774825" cy="1490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51120" y="3560445"/>
            <a:ext cx="1774825" cy="1490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22085" y="1287780"/>
            <a:ext cx="800735" cy="466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65565" y="1978025"/>
            <a:ext cx="800735" cy="466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925945" y="3560445"/>
            <a:ext cx="800735" cy="466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925" y="468630"/>
            <a:ext cx="8859520" cy="297434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691890" y="4057015"/>
            <a:ext cx="5466715" cy="1592580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Bà còn lại số quả ổi là:</a:t>
            </a:r>
          </a:p>
          <a:p>
            <a:pPr algn="ctr"/>
            <a:r>
              <a:rPr lang="en-US" sz="4000"/>
              <a:t>14 - 6 = 8 (quả)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4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11: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450215"/>
            <a:ext cx="9220835" cy="202755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811530" y="2972435"/>
            <a:ext cx="2687955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16 - 7 = 9</a:t>
            </a:r>
          </a:p>
          <a:p>
            <a:pPr algn="ctr"/>
            <a:r>
              <a:rPr lang="en-US" sz="4000"/>
              <a:t>17 - 8 = 9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30140" y="2972435"/>
            <a:ext cx="2687955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16 - 8 = 8</a:t>
            </a:r>
          </a:p>
          <a:p>
            <a:pPr algn="ctr"/>
            <a:r>
              <a:rPr lang="en-US" sz="4000"/>
              <a:t>17 - 9 = 8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737600" y="2911475"/>
            <a:ext cx="2687955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16 - 9 = 7</a:t>
            </a:r>
          </a:p>
          <a:p>
            <a:pPr algn="ctr"/>
            <a:r>
              <a:rPr lang="en-US" sz="4000"/>
              <a:t>18 - 9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260" y="2229485"/>
            <a:ext cx="9686290" cy="22123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14315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57290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41540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875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46845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949180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33805"/>
            <a:ext cx="3554095" cy="168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010" y="1652270"/>
            <a:ext cx="5227320" cy="37388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357235" y="1542415"/>
            <a:ext cx="2119630" cy="14192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28125" y="963295"/>
            <a:ext cx="2007870" cy="5581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Hiệu lớn nhất</a:t>
            </a:r>
          </a:p>
        </p:txBody>
      </p:sp>
      <p:sp>
        <p:nvSpPr>
          <p:cNvPr id="10" name="Oval 9"/>
          <p:cNvSpPr/>
          <p:nvPr/>
        </p:nvSpPr>
        <p:spPr>
          <a:xfrm>
            <a:off x="7068820" y="2910840"/>
            <a:ext cx="2089785" cy="13798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109460" y="4379595"/>
            <a:ext cx="2007870" cy="558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Hiệu bé nhất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bldLvl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166" y="66675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4. Mai hái được 16 bông hoa, Mi hái được 9 bông hoa. Hỏi Mai hái được hơn Mi bao nhiêu bông hoa?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45715" y="3387725"/>
            <a:ext cx="7363460" cy="18053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Mai hái được hơn Mi số bông hoa là:</a:t>
            </a:r>
          </a:p>
          <a:p>
            <a:pPr algn="ctr"/>
            <a:r>
              <a:rPr lang="en-US" sz="3600"/>
              <a:t>16 - 9 = 7 (bông hoa)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755" y="1881505"/>
            <a:ext cx="9660890" cy="24511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48960" y="2626995"/>
            <a:ext cx="466725" cy="6489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38800" y="3468370"/>
            <a:ext cx="466725" cy="6489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&lt;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00210" y="2626995"/>
            <a:ext cx="466725" cy="6489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51010" y="3468370"/>
            <a:ext cx="466725" cy="6489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5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805" y="1549400"/>
            <a:ext cx="8980170" cy="33331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94455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73115" y="252539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71460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69805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94455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72480" y="400621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71460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69805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45" y="1654810"/>
            <a:ext cx="9824085" cy="28949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55185" y="222123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4870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55185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55185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35265" y="220091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35265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35265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35265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= 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756900" y="222123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87380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56900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787380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9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470" y="1285875"/>
            <a:ext cx="8764270" cy="168465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07365" y="380428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13 - 3 - 4 = 6</a:t>
            </a:r>
          </a:p>
          <a:p>
            <a:pPr algn="ctr"/>
            <a:r>
              <a:rPr lang="en-US" sz="4000"/>
              <a:t>13 - 7 = 6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767580" y="379412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15 - 5 - 3 = 7</a:t>
            </a:r>
          </a:p>
          <a:p>
            <a:pPr algn="ctr"/>
            <a:r>
              <a:rPr lang="en-US" sz="4000"/>
              <a:t>15 - 8 = 7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601710" y="374332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14 - 4 - 1 = 9</a:t>
            </a:r>
          </a:p>
          <a:p>
            <a:pPr algn="ctr"/>
            <a:r>
              <a:rPr lang="en-US" sz="4000"/>
              <a:t>14 - 5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775" y="2448560"/>
            <a:ext cx="8860790" cy="1875155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5680075" y="3368040"/>
            <a:ext cx="99314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7150735" y="2861310"/>
            <a:ext cx="113538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8855075" y="3368040"/>
            <a:ext cx="113538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1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690" y="274955"/>
            <a:ext cx="9307195" cy="433006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06675" y="4990465"/>
            <a:ext cx="7586345" cy="1450340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Còn số vận động viên chưa qua cầu là:</a:t>
            </a:r>
          </a:p>
          <a:p>
            <a:pPr algn="ctr"/>
            <a:r>
              <a:rPr lang="en-US" sz="3600"/>
              <a:t>15 - 6 = 9 (người)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9140" y="125095"/>
            <a:ext cx="8548370" cy="235267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80260" y="2816860"/>
            <a:ext cx="8265795" cy="364363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1930" y="121920"/>
            <a:ext cx="1775460" cy="746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35" y="1559560"/>
            <a:ext cx="9149715" cy="32010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99355" y="3347085"/>
            <a:ext cx="405765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1280" y="4128135"/>
            <a:ext cx="405765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95410" y="2911475"/>
            <a:ext cx="405765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07400" y="3408680"/>
            <a:ext cx="405765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573895" y="3408680"/>
            <a:ext cx="405765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62135" y="4263390"/>
            <a:ext cx="405765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35820" y="2849880"/>
            <a:ext cx="405765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491470" y="-144145"/>
            <a:ext cx="1848485" cy="1848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3055" y="274955"/>
            <a:ext cx="8427720" cy="171704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487045" y="312420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11 - 2 = 9</a:t>
            </a:r>
          </a:p>
          <a:p>
            <a:pPr algn="ctr"/>
            <a:r>
              <a:rPr lang="en-US" sz="4000"/>
              <a:t>11 - 6 = 5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610610" y="315468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11- 3 = 8</a:t>
            </a:r>
          </a:p>
          <a:p>
            <a:pPr algn="ctr"/>
            <a:r>
              <a:rPr lang="en-US" sz="4000"/>
              <a:t>11 - 7 = 4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557010" y="312420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11- 4 = 7</a:t>
            </a:r>
          </a:p>
          <a:p>
            <a:pPr algn="ctr"/>
            <a:r>
              <a:rPr lang="en-US" sz="4000"/>
              <a:t>11 - 8 = 3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9504045" y="312420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11- 5 = 6</a:t>
            </a:r>
          </a:p>
          <a:p>
            <a:pPr algn="ctr"/>
            <a:r>
              <a:rPr lang="en-US" sz="4000"/>
              <a:t>11 - 9 = 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10545" y="-231140"/>
            <a:ext cx="1649095" cy="1649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050" y="274955"/>
            <a:ext cx="7873365" cy="5744845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 rot="10800000" flipV="1">
            <a:off x="3569335" y="2606040"/>
            <a:ext cx="1064895" cy="619125"/>
          </a:xfrm>
          <a:prstGeom prst="curvedConnector3">
            <a:avLst>
              <a:gd name="adj1" fmla="val 49970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8316595" y="2190750"/>
            <a:ext cx="1095375" cy="1034415"/>
          </a:xfrm>
          <a:prstGeom prst="curvedConnector3">
            <a:avLst>
              <a:gd name="adj1" fmla="val 50029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4939030" y="3945890"/>
            <a:ext cx="2170430" cy="1105535"/>
          </a:xfrm>
          <a:prstGeom prst="curvedConnector3">
            <a:avLst>
              <a:gd name="adj1" fmla="val 50029"/>
            </a:avLst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V="1">
            <a:off x="5598160" y="4189095"/>
            <a:ext cx="1054735" cy="52705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V="1">
            <a:off x="7819390" y="4396740"/>
            <a:ext cx="1054735" cy="20320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2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830" y="1521460"/>
            <a:ext cx="8846820" cy="36023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12715" y="294132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27500" y="352933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04155" y="356997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12715" y="435102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091420" y="232283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12200" y="2880995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42450" y="2891155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03235" y="3509645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23960" y="3509645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050" y="352933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147810" y="4351020"/>
            <a:ext cx="396240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8" grpId="0" bldLvl="0" animBg="1"/>
      <p:bldP spid="8" grpId="1" animBg="1"/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449</Words>
  <Application>Microsoft Office PowerPoint</Application>
  <PresentationFormat>Widescreen</PresentationFormat>
  <Paragraphs>148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等线</vt:lpstr>
      <vt:lpstr>Arial</vt:lpstr>
      <vt:lpstr>Calibri</vt:lpstr>
      <vt:lpstr>Calibri Light</vt:lpstr>
      <vt:lpstr>ITC Avant Garde Std Bk</vt:lpstr>
      <vt:lpstr>Times New Roman</vt:lpstr>
      <vt:lpstr>2_Office Theme</vt:lpstr>
      <vt:lpstr>3_Office Theme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Hello</cp:lastModifiedBy>
  <cp:revision>8</cp:revision>
  <dcterms:created xsi:type="dcterms:W3CDTF">2021-05-12T04:19:00Z</dcterms:created>
  <dcterms:modified xsi:type="dcterms:W3CDTF">2025-10-06T03:36:06Z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