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8" r:id="rId3"/>
    <p:sldMasterId id="2147483682" r:id="rId4"/>
    <p:sldMasterId id="2147483694" r:id="rId5"/>
  </p:sldMasterIdLst>
  <p:notesMasterIdLst>
    <p:notesMasterId r:id="rId19"/>
  </p:notesMasterIdLst>
  <p:sldIdLst>
    <p:sldId id="283" r:id="rId6"/>
    <p:sldId id="284" r:id="rId7"/>
    <p:sldId id="286" r:id="rId8"/>
    <p:sldId id="299" r:id="rId9"/>
    <p:sldId id="289" r:id="rId10"/>
    <p:sldId id="290" r:id="rId11"/>
    <p:sldId id="291" r:id="rId12"/>
    <p:sldId id="292" r:id="rId13"/>
    <p:sldId id="293" r:id="rId14"/>
    <p:sldId id="294" r:id="rId15"/>
    <p:sldId id="295" r:id="rId16"/>
    <p:sldId id="297"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1C558-A3EB-4FE3-8507-3F0F4F12D85F}"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FD147-449F-4294-93C0-E03E0BEF6855}" type="slidenum">
              <a:rPr lang="en-US" smtClean="0"/>
              <a:t>‹#›</a:t>
            </a:fld>
            <a:endParaRPr lang="en-US"/>
          </a:p>
        </p:txBody>
      </p:sp>
    </p:spTree>
    <p:extLst>
      <p:ext uri="{BB962C8B-B14F-4D97-AF65-F5344CB8AC3E}">
        <p14:creationId xmlns:p14="http://schemas.microsoft.com/office/powerpoint/2010/main" val="166366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001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1238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98890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64714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48232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6317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75857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11339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31041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4202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78597288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71787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2532539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3522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653342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85382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8391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09566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83328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346686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10925106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9775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10/25/2021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71203754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77301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91865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010247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280462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581558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75299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72168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64539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22109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7574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10/25/2021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6435986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07780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6857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337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5958308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7254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289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5726494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8.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02629"/>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5318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883147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16519595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10/25/2021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8226094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30.jpeg"/><Relationship Id="rId12" Type="http://schemas.openxmlformats.org/officeDocument/2006/relationships/image" Target="../media/image35.GIF"/><Relationship Id="rId2" Type="http://schemas.openxmlformats.org/officeDocument/2006/relationships/audio" Target="../media/audio2.wav"/><Relationship Id="rId1" Type="http://schemas.openxmlformats.org/officeDocument/2006/relationships/slideLayout" Target="../slideLayouts/slideLayout26.xml"/><Relationship Id="rId6" Type="http://schemas.openxmlformats.org/officeDocument/2006/relationships/image" Target="../media/image25.png"/><Relationship Id="rId11" Type="http://schemas.openxmlformats.org/officeDocument/2006/relationships/image" Target="../media/image34.GIF"/><Relationship Id="rId5" Type="http://schemas.openxmlformats.org/officeDocument/2006/relationships/image" Target="../media/image24.png"/><Relationship Id="rId15" Type="http://schemas.openxmlformats.org/officeDocument/2006/relationships/slide" Target="slide7.xml"/><Relationship Id="rId10" Type="http://schemas.openxmlformats.org/officeDocument/2006/relationships/image" Target="../media/image33.GIF"/><Relationship Id="rId4" Type="http://schemas.openxmlformats.org/officeDocument/2006/relationships/image" Target="../media/image29.GIF"/><Relationship Id="rId9" Type="http://schemas.openxmlformats.org/officeDocument/2006/relationships/image" Target="../media/image38.png"/><Relationship Id="rId14" Type="http://schemas.openxmlformats.org/officeDocument/2006/relationships/image" Target="../media/image37.GIF"/></Relationships>
</file>

<file path=ppt/slides/_rels/slide11.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30.jpeg"/><Relationship Id="rId12" Type="http://schemas.openxmlformats.org/officeDocument/2006/relationships/image" Target="../media/image35.GIF"/><Relationship Id="rId2" Type="http://schemas.openxmlformats.org/officeDocument/2006/relationships/audio" Target="../media/audio2.wav"/><Relationship Id="rId1" Type="http://schemas.openxmlformats.org/officeDocument/2006/relationships/slideLayout" Target="../slideLayouts/slideLayout26.xml"/><Relationship Id="rId6" Type="http://schemas.openxmlformats.org/officeDocument/2006/relationships/image" Target="../media/image27.png"/><Relationship Id="rId11" Type="http://schemas.openxmlformats.org/officeDocument/2006/relationships/image" Target="../media/image34.GIF"/><Relationship Id="rId5" Type="http://schemas.openxmlformats.org/officeDocument/2006/relationships/image" Target="../media/image26.png"/><Relationship Id="rId15" Type="http://schemas.openxmlformats.org/officeDocument/2006/relationships/slide" Target="slide7.xml"/><Relationship Id="rId10" Type="http://schemas.openxmlformats.org/officeDocument/2006/relationships/image" Target="../media/image33.GIF"/><Relationship Id="rId4" Type="http://schemas.openxmlformats.org/officeDocument/2006/relationships/image" Target="../media/image29.GIF"/><Relationship Id="rId9" Type="http://schemas.openxmlformats.org/officeDocument/2006/relationships/image" Target="../media/image32.png"/><Relationship Id="rId14" Type="http://schemas.openxmlformats.org/officeDocument/2006/relationships/image" Target="../media/image37.GIF"/></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39.png"/><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2.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25.png"/><Relationship Id="rId18" Type="http://schemas.openxmlformats.org/officeDocument/2006/relationships/audio" Target="../media/audio3.wav"/><Relationship Id="rId3" Type="http://schemas.openxmlformats.org/officeDocument/2006/relationships/image" Target="../media/image19.jpeg"/><Relationship Id="rId7" Type="http://schemas.openxmlformats.org/officeDocument/2006/relationships/image" Target="../media/image21.png"/><Relationship Id="rId12" Type="http://schemas.openxmlformats.org/officeDocument/2006/relationships/image" Target="../media/image24.png"/><Relationship Id="rId17" Type="http://schemas.openxmlformats.org/officeDocument/2006/relationships/image" Target="../media/image28.GIF"/><Relationship Id="rId2" Type="http://schemas.openxmlformats.org/officeDocument/2006/relationships/notesSlide" Target="../notesSlides/notesSlide4.xml"/><Relationship Id="rId16" Type="http://schemas.openxmlformats.org/officeDocument/2006/relationships/image" Target="../media/image27.png"/><Relationship Id="rId1" Type="http://schemas.openxmlformats.org/officeDocument/2006/relationships/slideLayout" Target="../slideLayouts/slideLayout26.xml"/><Relationship Id="rId6" Type="http://schemas.openxmlformats.org/officeDocument/2006/relationships/image" Target="../media/image20.png"/><Relationship Id="rId11" Type="http://schemas.openxmlformats.org/officeDocument/2006/relationships/slide" Target="slide10.xml"/><Relationship Id="rId5" Type="http://schemas.openxmlformats.org/officeDocument/2006/relationships/audio" Target="../media/audio2.wav"/><Relationship Id="rId15" Type="http://schemas.openxmlformats.org/officeDocument/2006/relationships/image" Target="../media/image26.png"/><Relationship Id="rId10" Type="http://schemas.openxmlformats.org/officeDocument/2006/relationships/image" Target="../media/image23.png"/><Relationship Id="rId4" Type="http://schemas.openxmlformats.org/officeDocument/2006/relationships/slide" Target="slide8.xml"/><Relationship Id="rId9" Type="http://schemas.openxmlformats.org/officeDocument/2006/relationships/image" Target="../media/image22.png"/><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30.jpeg"/><Relationship Id="rId12" Type="http://schemas.openxmlformats.org/officeDocument/2006/relationships/image" Target="../media/image35.GIF"/><Relationship Id="rId2" Type="http://schemas.openxmlformats.org/officeDocument/2006/relationships/audio" Target="../media/audio2.wav"/><Relationship Id="rId1" Type="http://schemas.openxmlformats.org/officeDocument/2006/relationships/slideLayout" Target="../slideLayouts/slideLayout26.xml"/><Relationship Id="rId6" Type="http://schemas.openxmlformats.org/officeDocument/2006/relationships/image" Target="../media/image21.png"/><Relationship Id="rId11" Type="http://schemas.openxmlformats.org/officeDocument/2006/relationships/image" Target="../media/image34.GIF"/><Relationship Id="rId5" Type="http://schemas.openxmlformats.org/officeDocument/2006/relationships/image" Target="../media/image20.png"/><Relationship Id="rId15" Type="http://schemas.openxmlformats.org/officeDocument/2006/relationships/slide" Target="slide7.xml"/><Relationship Id="rId10" Type="http://schemas.openxmlformats.org/officeDocument/2006/relationships/image" Target="../media/image33.GIF"/><Relationship Id="rId4" Type="http://schemas.openxmlformats.org/officeDocument/2006/relationships/image" Target="../media/image29.GIF"/><Relationship Id="rId9" Type="http://schemas.openxmlformats.org/officeDocument/2006/relationships/image" Target="../media/image32.png"/><Relationship Id="rId14" Type="http://schemas.openxmlformats.org/officeDocument/2006/relationships/image" Target="../media/image37.GIF"/></Relationships>
</file>

<file path=ppt/slides/_rels/slide9.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30.jpeg"/><Relationship Id="rId12" Type="http://schemas.openxmlformats.org/officeDocument/2006/relationships/image" Target="../media/image35.GIF"/><Relationship Id="rId2" Type="http://schemas.openxmlformats.org/officeDocument/2006/relationships/audio" Target="../media/audio2.wav"/><Relationship Id="rId1" Type="http://schemas.openxmlformats.org/officeDocument/2006/relationships/slideLayout" Target="../slideLayouts/slideLayout26.xml"/><Relationship Id="rId6" Type="http://schemas.openxmlformats.org/officeDocument/2006/relationships/image" Target="../media/image23.png"/><Relationship Id="rId11" Type="http://schemas.openxmlformats.org/officeDocument/2006/relationships/image" Target="../media/image34.GIF"/><Relationship Id="rId5" Type="http://schemas.openxmlformats.org/officeDocument/2006/relationships/image" Target="../media/image22.png"/><Relationship Id="rId15" Type="http://schemas.openxmlformats.org/officeDocument/2006/relationships/slide" Target="slide7.xml"/><Relationship Id="rId10" Type="http://schemas.openxmlformats.org/officeDocument/2006/relationships/image" Target="../media/image33.GIF"/><Relationship Id="rId4" Type="http://schemas.openxmlformats.org/officeDocument/2006/relationships/image" Target="../media/image29.GIF"/><Relationship Id="rId9" Type="http://schemas.openxmlformats.org/officeDocument/2006/relationships/image" Target="../media/image32.png"/><Relationship Id="rId14" Type="http://schemas.openxmlformats.org/officeDocument/2006/relationships/image" Target="../media/image3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783794" y="3073147"/>
            <a:ext cx="2983258"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Nói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và</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nghe</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(t4)</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mn-ea"/>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Vì sao quạ bỏ các bạn bay đi?</a:t>
            </a:r>
            <a:endPar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rPr>
              <a:t>Vì quạ chán nản, không kiên nhẫn học nên bay đi</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UTM Avo" panose="02040603050506020204" pitchFamily="18" charset="0"/>
                <a:ea typeface="+mn-ea"/>
                <a:cs typeface="UTM Avo" panose="02040603050506020204" pitchFamily="18" charset="0"/>
              </a:rPr>
              <a:t>You are given 2 candies </a:t>
            </a:r>
            <a:endParaRPr kumimoji="0" sz="1865" b="1" i="0" u="none" strike="noStrike" kern="1200" cap="none" spc="0" normalizeH="0" baseline="0" noProof="0" dirty="0">
              <a:ln>
                <a:noFill/>
              </a:ln>
              <a:solidFill>
                <a:srgbClr val="00000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Câu chuyện kết thúc như thế nào?</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rPr>
              <a:t>Họa mi và vẹt nhờ chăm chỉ học tập nên hát được giọng êm ái còn quạ chỉ phát ra được tiếng kêu buồn bã: quạ, quạ...</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14320" y="1831975"/>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a:ln>
                  <a:noFill/>
                </a:ln>
                <a:solidFill>
                  <a:prstClr val="black"/>
                </a:solidFill>
                <a:effectLst/>
                <a:uLnTx/>
                <a:uFillTx/>
                <a:latin typeface="UTM Avo" panose="02040603050506020204" pitchFamily="18" charset="0"/>
                <a:ea typeface="+mn-ea"/>
                <a:cs typeface="UTM Avo" panose="02040603050506020204" pitchFamily="18" charset="0"/>
              </a:rPr>
              <a:t>Qua câu chuyện, em học được điều gì?</a:t>
            </a:r>
            <a:endParaRPr kumimoji="0" lang="vi-VN" sz="4265" b="0" i="0" u="none" strike="noStrike" kern="1200" cap="none" spc="0" normalizeH="0" baseline="0" noProof="0" dirty="0">
              <a:ln>
                <a:noFill/>
              </a:ln>
              <a:solidFill>
                <a:prstClr val="black"/>
              </a:solidFill>
              <a:effectLst/>
              <a:uLnTx/>
              <a:uFillTx/>
              <a:latin typeface="UTM Avo" panose="02040603050506020204" pitchFamily="18" charset="0"/>
              <a:ea typeface="+mn-ea"/>
              <a:cs typeface="UTM Avo" panose="02040603050506020204" pitchFamily="18" charset="0"/>
            </a:endParaRP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Nghe kể chuyện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descr="Capture"/>
          <p:cNvPicPr>
            <a:picLocks noGrp="1" noChangeAspect="1"/>
          </p:cNvPicPr>
          <p:nvPr>
            <p:ph idx="1"/>
          </p:nvPr>
        </p:nvPicPr>
        <p:blipFill>
          <a:blip r:embed="rId3"/>
          <a:stretch>
            <a:fillRect/>
          </a:stretch>
        </p:blipFill>
        <p:spPr>
          <a:xfrm>
            <a:off x="838200" y="365125"/>
            <a:ext cx="10515599" cy="6125845"/>
          </a:xfrm>
          <a:prstGeom prst="rect">
            <a:avLst/>
          </a:prstGeom>
        </p:spPr>
      </p:pic>
      <p:pic>
        <p:nvPicPr>
          <p:cNvPr id="11" name="Content Placeholder 10" descr="logo"/>
          <p:cNvPicPr>
            <a:picLocks noChangeAspect="1"/>
          </p:cNvPicPr>
          <p:nvPr/>
        </p:nvPicPr>
        <p:blipFill>
          <a:blip r:embed="rId4"/>
          <a:stretch>
            <a:fillRect/>
          </a:stretch>
        </p:blipFill>
        <p:spPr>
          <a:xfrm>
            <a:off x="10502900" y="0"/>
            <a:ext cx="1816100" cy="1816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6DC55E3-5BD9-4C43-A19E-46EF0313C2F1}"/>
              </a:ext>
            </a:extLst>
          </p:cNvPr>
          <p:cNvSpPr>
            <a:spLocks noGrp="1"/>
          </p:cNvSpPr>
          <p:nvPr>
            <p:ph type="title"/>
          </p:nvPr>
        </p:nvSpPr>
        <p:spPr/>
        <p:txBody>
          <a:bodyPr/>
          <a:lstStyle/>
          <a:p>
            <a:endParaRPr lang="vi-VN"/>
          </a:p>
        </p:txBody>
      </p:sp>
      <p:pic>
        <p:nvPicPr>
          <p:cNvPr id="5" name="Chỗ dành sẵn cho Nội dung 4">
            <a:extLst>
              <a:ext uri="{FF2B5EF4-FFF2-40B4-BE49-F238E27FC236}">
                <a16:creationId xmlns:a16="http://schemas.microsoft.com/office/drawing/2014/main" id="{5E11A3EE-86D8-4BDE-B642-9F5F440852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599" cy="6127750"/>
          </a:xfrm>
        </p:spPr>
      </p:pic>
    </p:spTree>
    <p:extLst>
      <p:ext uri="{BB962C8B-B14F-4D97-AF65-F5344CB8AC3E}">
        <p14:creationId xmlns:p14="http://schemas.microsoft.com/office/powerpoint/2010/main" val="409397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Kể lại chuyện theo tranh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SimSun" panose="02010600030101010101" pitchFamily="2" charset="-122"/>
                <a:cs typeface="Arial-Rounded" panose="020B0500000000000000" pitchFamily="34"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pitchFamily="34" charset="0"/>
                <a:ea typeface="SimSun" panose="02010600030101010101" pitchFamily="2" charset="-122"/>
                <a:cs typeface="Arial-Rounded" panose="020B0500000000000000" pitchFamily="34"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Họa mi, vẹt và quạ nói chuyện gì với nhau?</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rPr>
              <a:t>Nói về việc chim hoàng anh hát hay</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mn-ea"/>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Họa mi, vẹt và quạ đến gặp chim hoàng anh vì chuyện gì?</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rPr>
              <a:t>Nhờ chim hoàng anh dạy hát cho.</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281</Words>
  <Application>Microsoft Office PowerPoint</Application>
  <PresentationFormat>Màn hình rộng</PresentationFormat>
  <Paragraphs>35</Paragraphs>
  <Slides>13</Slides>
  <Notes>6</Notes>
  <HiddenSlides>0</HiddenSlides>
  <MMClips>0</MMClips>
  <ScaleCrop>false</ScaleCrop>
  <HeadingPairs>
    <vt:vector size="6" baseType="variant">
      <vt:variant>
        <vt:lpstr>Phông được Dùng</vt:lpstr>
      </vt:variant>
      <vt:variant>
        <vt:i4>9</vt:i4>
      </vt:variant>
      <vt:variant>
        <vt:lpstr>Chủ đề</vt:lpstr>
      </vt:variant>
      <vt:variant>
        <vt:i4>5</vt:i4>
      </vt:variant>
      <vt:variant>
        <vt:lpstr>Tiêu đề Bản chiếu</vt:lpstr>
      </vt:variant>
      <vt:variant>
        <vt:i4>13</vt:i4>
      </vt:variant>
    </vt:vector>
  </HeadingPairs>
  <TitlesOfParts>
    <vt:vector size="27" baseType="lpstr">
      <vt:lpstr>Microsoft YaHei</vt:lpstr>
      <vt:lpstr>.VnAvant</vt:lpstr>
      <vt:lpstr>Arial</vt:lpstr>
      <vt:lpstr>Arial-Rounded</vt:lpstr>
      <vt:lpstr>Calibri</vt:lpstr>
      <vt:lpstr>Calibri Light</vt:lpstr>
      <vt:lpstr>Tahoma</vt:lpstr>
      <vt:lpstr>Times New Roman</vt:lpstr>
      <vt:lpstr>UTM Avo</vt:lpstr>
      <vt:lpstr>4_Office Theme</vt:lpstr>
      <vt:lpstr>Office 主题</vt:lpstr>
      <vt:lpstr>2_Office Theme</vt:lpstr>
      <vt:lpstr>6_Office Theme</vt:lpstr>
      <vt:lpstr>5_Office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10</cp:lastModifiedBy>
  <cp:revision>6</cp:revision>
  <dcterms:created xsi:type="dcterms:W3CDTF">2021-07-29T04:44:45Z</dcterms:created>
  <dcterms:modified xsi:type="dcterms:W3CDTF">2021-10-25T06:16:53Z</dcterms:modified>
</cp:coreProperties>
</file>