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embeddedFontLst>
    <p:embeddedFont>
      <p:font typeface="Calibri Light" pitchFamily="34" charset="0"/>
      <p:regular r:id="rId4"/>
      <p:italic r:id="rId5"/>
    </p:embeddedFont>
    <p:embeddedFont>
      <p:font typeface="#9Slide07 HoneyCream" charset="0"/>
      <p:regular r:id="rId6"/>
    </p:embeddedFont>
    <p:embeddedFont>
      <p:font typeface="等线" charset="0"/>
      <p:regular r:id="rId7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FF"/>
    <a:srgbClr val="33CC33"/>
    <a:srgbClr val="9900CC"/>
    <a:srgbClr val="6C9938"/>
    <a:srgbClr val="FF0000"/>
    <a:srgbClr val="CC0099"/>
    <a:srgbClr val="133B75"/>
    <a:srgbClr val="B53D3D"/>
    <a:srgbClr val="FF6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0012-91B4-4B61-9F45-41958BA2638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EB10B-12DC-4943-AF36-CB50D71B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06937-D9D0-3E52-A3D6-050290E71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ABA87F-F7B7-821D-6878-EFE0EA9BC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FEC3CA-2895-2F66-7427-BABF8C4E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3D1A7A-3617-68A5-075E-6F7A5300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0E770-CD02-6C22-758F-668811A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4EC4A-D62B-8A24-B137-C71F8985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4019D4-0692-92CB-51D3-CE7A70D6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AB2FB-540E-4BA9-AD90-E00260FF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A73DB-8586-CA60-6150-1A9A3B72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8F2177-702C-D193-6FF9-1A7EFBBC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2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F6A045-67F3-5669-65F8-4289E4596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21213C-9323-3148-D4E2-ACCC344CE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416081-0332-7494-DF3F-5B750D9C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611B10-9C28-8079-36C9-C343DB5E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01768-2B61-A4E7-5BFD-2ABBC8B5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xmlns="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xmlns="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FF239-0E19-B5F7-B648-F21AE1F6893E}"/>
              </a:ext>
            </a:extLst>
          </p:cNvPr>
          <p:cNvSpPr txBox="1">
            <a:spLocks/>
          </p:cNvSpPr>
          <p:nvPr userDrawn="1"/>
        </p:nvSpPr>
        <p:spPr>
          <a:xfrm>
            <a:off x="11010056" y="-4602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69962944-F495-4772-ED7A-B95972C88071}"/>
              </a:ext>
            </a:extLst>
          </p:cNvPr>
          <p:cNvSpPr txBox="1">
            <a:spLocks/>
          </p:cNvSpPr>
          <p:nvPr userDrawn="1"/>
        </p:nvSpPr>
        <p:spPr>
          <a:xfrm>
            <a:off x="-637025" y="611662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B53D3D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B53D3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351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394AC-3858-F91A-6D47-4FC7A5D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4C264-AF77-BE11-6DEB-D2095D43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759F8-5995-67AA-372B-EF0486E7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51F89-EA6E-6D7B-6B31-88B48E40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233FB-264E-437C-155C-ED46EE89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4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E3435-A96D-D3F4-C7AC-3C9E2846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89CFB8-0DF9-99B4-B6EF-76A00356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B1E97-7184-F67F-BA36-819C6F0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59129-C455-AC30-4DC3-90373267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503FF2-E8AB-9369-B7E4-A12F2228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8051A-83C3-DC72-2439-55C8056A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2F82B2-6F0A-5530-6BFD-3E5CC55BF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4A5E82-5BEA-30E8-3EF1-E82136D0A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B12A8E-8537-4E2D-B43E-FA78ED3E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6B7E26-85C8-0ED3-AD5E-6D1DF105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D99308-D6E4-CF0E-C475-C64642F5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1EC35-628C-9102-5301-FD43DE78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42A26-A368-4BD0-1742-0E97EF242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190E7B-F037-FE10-97BC-0A8837FB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C30E34-AAA1-6420-493B-B3513D454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DE7C1F-B852-F182-2820-4F8E4F3AE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214708-D20F-3B89-7B22-04D62864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8D019A-6B83-EA38-B63C-E983B7C2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C95934-6C2D-A4D4-CE51-F0EB49C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D7F5B-6056-3F36-32C7-3549FE89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AB40C4-9D17-5CA0-9147-DBEFE077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A3B7A4-8A7E-6535-EB21-D284EDBE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ED6681-8417-3840-0F09-1C8B5E0D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080999-6611-3C9E-7AD2-495CF93A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CA8EC1-4763-12F4-5D5D-4569C7D4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D4CC28-D784-F5B3-561C-52072280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DDB75-6A60-432F-D9EB-D658358C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B4F65-72D0-39A9-D49F-3E8034B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A2CB54-F87E-3196-2BE9-CF7DB9EC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E068B9-2CAB-5EC8-7928-B0BECAA7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00DA85-ABD5-B93B-C47C-42CA193D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40898B-8C96-7E2E-638B-273AFB85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E4CED-3025-A468-88FA-4C59B8D5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46B9BF-E575-03E9-EE5B-9AFF09396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3B0A5C-20AF-6872-0D61-2789CA64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CCFF3C-A55F-DCFA-98C2-AFF45406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B5A6E9-15EF-3713-924C-2F841712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AAF119-65E9-D6F3-2907-512DA63A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75956A-5BA8-88C3-BA34-45F7CBE2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5C726C-F03E-56CA-2722-F399B8FE8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78572-C933-22FA-479F-A34E2B32D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366E-6165-474A-9E28-1E8FB799628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0D885-F6AD-C4ED-5E31-296D0416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37CAE7-C436-60D5-5DCD-67CE1896B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B91C-FC87-436F-97DA-62D28F909F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F6A9502-C31C-8F96-CBF1-4DF213EEA04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2C5CA93-2261-A49E-2212-18FDFA4F6FC7}"/>
              </a:ext>
            </a:extLst>
          </p:cNvPr>
          <p:cNvSpPr txBox="1">
            <a:spLocks/>
          </p:cNvSpPr>
          <p:nvPr userDrawn="1"/>
        </p:nvSpPr>
        <p:spPr>
          <a:xfrm>
            <a:off x="10842788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641036-DDEC-5386-F7E5-10990764B74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C2CD0E-CC0F-953F-091D-BC566846A78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7F5FBC-0EBA-F02B-26B5-5E7D92B18A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2C2E01-7DC2-A7E4-3B3F-1B7CE21010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3946C5A-E62E-D77E-CDFF-CDF9F9E110E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92D4F2C-1B08-6334-9692-EC9155A7C86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0C260B-D83D-7A35-8B6C-AEBABB29A0A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0B35D6-88CA-3662-5980-DEA493CF258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7352EF-2321-6056-1A36-D694E6118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158605" y="3536264"/>
            <a:ext cx="2342249" cy="2985510"/>
          </a:xfrm>
          <a:prstGeom prst="rect">
            <a:avLst/>
          </a:prstGeom>
        </p:spPr>
      </p:pic>
      <p:pic>
        <p:nvPicPr>
          <p:cNvPr id="2" name="mp4-to-wmv-522723-175911534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830" y="0"/>
            <a:ext cx="11485858" cy="66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 Light</vt:lpstr>
      <vt:lpstr>SVN-Ready</vt:lpstr>
      <vt:lpstr>#9Slide07 HoneyCream</vt:lpstr>
      <vt:lpstr>Times New Roman</vt:lpstr>
      <vt:lpstr>SVN-Newton</vt:lpstr>
      <vt:lpstr>等线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Khuyen;KHuyen</dc:creator>
  <cp:keywords>Mang non Team;MNT</cp:keywords>
  <cp:lastModifiedBy>HP</cp:lastModifiedBy>
  <cp:revision>57</cp:revision>
  <dcterms:created xsi:type="dcterms:W3CDTF">2022-07-26T09:46:12Z</dcterms:created>
  <dcterms:modified xsi:type="dcterms:W3CDTF">2025-09-29T23:28:24Z</dcterms:modified>
</cp:coreProperties>
</file>