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95" r:id="rId2"/>
    <p:sldId id="297" r:id="rId3"/>
    <p:sldId id="323" r:id="rId4"/>
    <p:sldId id="286" r:id="rId5"/>
    <p:sldId id="321" r:id="rId6"/>
    <p:sldId id="322" r:id="rId7"/>
    <p:sldId id="324" r:id="rId8"/>
    <p:sldId id="325" r:id="rId9"/>
    <p:sldId id="326" r:id="rId10"/>
    <p:sldId id="293" r:id="rId11"/>
  </p:sldIdLst>
  <p:sldSz cx="12192000" cy="6858000"/>
  <p:notesSz cx="6858000" cy="9144000"/>
  <p:embeddedFontLst>
    <p:embeddedFont>
      <p:font typeface="#9Slide07 HoneyCream" charset="0"/>
      <p:regular r:id="rId13"/>
    </p:embeddedFont>
    <p:embeddedFont>
      <p:font typeface="Roboto" charset="0"/>
      <p:regular r:id="rId14"/>
      <p:bold r:id="rId15"/>
      <p:italic r:id="rId16"/>
      <p:boldItalic r:id="rId17"/>
    </p:embeddedFont>
    <p:embeddedFont>
      <p:font typeface="Algerian" pitchFamily="82" charset="0"/>
      <p:regular r:id="rId18"/>
    </p:embeddedFont>
    <p:embeddedFont>
      <p:font typeface="等线" charset="0"/>
      <p:regular r:id="rId19"/>
      <p:bold r:id="rId20"/>
    </p:embeddedFont>
    <p:embeddedFont>
      <p:font typeface="Calibri Light" pitchFamily="34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F00FF"/>
    <a:srgbClr val="33CC33"/>
    <a:srgbClr val="9900CC"/>
    <a:srgbClr val="6C9938"/>
    <a:srgbClr val="FF0000"/>
    <a:srgbClr val="CC0099"/>
    <a:srgbClr val="133B75"/>
    <a:srgbClr val="B53D3D"/>
    <a:srgbClr val="FF6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00012-91B4-4B61-9F45-41958BA2638B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EB10B-12DC-4943-AF36-CB50D71B6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3690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953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95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4E51-5753-954C-905F-86AE04B2329E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504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C06937-D9D0-3E52-A3D6-050290E7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ABA87F-F7B7-821D-6878-EFE0EA9BC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FEC3CA-2895-2F66-7427-BABF8C4E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3D1A7A-3617-68A5-075E-6F7A5300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B0E770-CD02-6C22-758F-668811AE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0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4EC4A-D62B-8A24-B137-C71F8985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4019D4-0692-92CB-51D3-CE7A70D63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AB2FB-540E-4BA9-AD90-E00260FF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FA73DB-8586-CA60-6150-1A9A3B72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8F2177-702C-D193-6FF9-1A7EFBBC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2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4F6A045-67F3-5669-65F8-4289E4596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21213C-9323-3148-D4E2-ACCC344CE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416081-0332-7494-DF3F-5B750D9C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611B10-9C28-8079-36C9-C343DB5E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701768-2B61-A4E7-5BFD-2ABBC8B5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4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394AC-3858-F91A-6D47-4FC7A5DE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94C264-AF77-BE11-6DEB-D2095D43E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4759F8-5995-67AA-372B-EF0486E7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051F89-EA6E-6D7B-6B31-88B48E402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B233FB-264E-437C-155C-ED46EE89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4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E3435-A96D-D3F4-C7AC-3C9E2846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89CFB8-0DF9-99B4-B6EF-76A003568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4B1E97-7184-F67F-BA36-819C6F03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B59129-C455-AC30-4DC3-90373267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503FF2-E8AB-9369-B7E4-A12F2228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3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78051A-83C3-DC72-2439-55C8056AB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2F82B2-6F0A-5530-6BFD-3E5CC55BF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4A5E82-5BEA-30E8-3EF1-E82136D0A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B12A8E-8537-4E2D-B43E-FA78ED3E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6B7E26-85C8-0ED3-AD5E-6D1DF105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D99308-D6E4-CF0E-C475-C64642F5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81EC35-628C-9102-5301-FD43DE78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D742A26-A368-4BD0-1742-0E97EF242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190E7B-F037-FE10-97BC-0A8837FB5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C30E34-AAA1-6420-493B-B3513D454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DE7C1F-B852-F182-2820-4F8E4F3AE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214708-D20F-3B89-7B22-04D628644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18D019A-6B83-EA38-B63C-E983B7C2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C95934-6C2D-A4D4-CE51-F0EB49C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3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D7F5B-6056-3F36-32C7-3549FE89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AB40C4-9D17-5CA0-9147-DBEFE077B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A3B7A4-8A7E-6535-EB21-D284EDBE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7ED6681-8417-3840-0F09-1C8B5E0D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5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080999-6611-3C9E-7AD2-495CF93A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CA8EC1-4763-12F4-5D5D-4569C7D4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D4CC28-D784-F5B3-561C-52072280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1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DDB75-6A60-432F-D9EB-D658358C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1B4F65-72D0-39A9-D49F-3E8034BF9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A2CB54-F87E-3196-2BE9-CF7DB9ECB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E068B9-2CAB-5EC8-7928-B0BECAA7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500DA85-ABD5-B93B-C47C-42CA193D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40898B-8C96-7E2E-638B-273AFB851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2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E4CED-3025-A468-88FA-4C59B8D5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146B9BF-E575-03E9-EE5B-9AFF09396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3B0A5C-20AF-6872-0D61-2789CA645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CCFF3C-A55F-DCFA-98C2-AFF45406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8B5A6E9-15EF-3713-924C-2F841712C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AAF119-65E9-D6F3-2907-512DA63A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75956A-5BA8-88C3-BA34-45F7CBE2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5C726C-F03E-56CA-2722-F399B8FE8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78572-C933-22FA-479F-A34E2B32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8366E-6165-474A-9E28-1E8FB7996288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F0D885-F6AD-C4ED-5E31-296D04167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37CAE7-C436-60D5-5DCD-67CE1896B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0B91C-FC87-436F-97DA-62D28F909F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0F6A9502-C31C-8F96-CBF1-4DF213EEA0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2C5CA93-2261-A49E-2212-18FDFA4F6FC7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641036-DDEC-5386-F7E5-10990764B74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C2CD0E-CC0F-953F-091D-BC566846A7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7F5FBC-0EBA-F02B-26B5-5E7D92B18A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D2C2E01-7DC2-A7E4-3B3F-1B7CE21010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946C5A-E62E-D77E-CDFF-CDF9F9E110E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92D4F2C-1B08-6334-9692-EC9155A7C86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0C260B-D83D-7A35-8B6C-AEBABB29A0A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00B35D6-88CA-3662-5980-DEA493CF258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96520" y="445359"/>
            <a:ext cx="10217244" cy="5238228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489233" y="4456029"/>
            <a:ext cx="5129606" cy="250533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3140599" y="3983063"/>
            <a:ext cx="1966494" cy="1754327"/>
          </a:xfrm>
          <a:prstGeom prst="rect">
            <a:avLst/>
          </a:prstGeom>
        </p:spPr>
      </p:pic>
      <p:pic>
        <p:nvPicPr>
          <p:cNvPr id="13" name="图片 24" descr="卡通人物&#10;&#10;中度可信度描述已自动生成">
            <a:extLst>
              <a:ext uri="{FF2B5EF4-FFF2-40B4-BE49-F238E27FC236}">
                <a16:creationId xmlns:a16="http://schemas.microsoft.com/office/drawing/2014/main" xmlns="" id="{F97AA666-E8DC-593E-D10D-9024EFA60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00" b="70200" l="10000" r="90000">
                        <a14:foregroundMark x1="44150" y1="20800" x2="47650" y2="24950"/>
                        <a14:foregroundMark x1="36450" y1="20300" x2="37400" y2="19450"/>
                        <a14:foregroundMark x1="43000" y1="48200" x2="43450" y2="48950"/>
                        <a14:foregroundMark x1="56400" y1="27000" x2="56000" y2="27350"/>
                        <a14:foregroundMark x1="58050" y1="28550" x2="58550" y2="28700"/>
                        <a14:foregroundMark x1="57150" y1="30100" x2="57650" y2="30850"/>
                        <a14:foregroundMark x1="44850" y1="16600" x2="43950" y2="17100"/>
                        <a14:foregroundMark x1="41750" y1="28050" x2="42500" y2="34200"/>
                        <a14:foregroundMark x1="45550" y1="24700" x2="48000" y2="27400"/>
                        <a14:foregroundMark x1="54300" y1="28900" x2="54200" y2="31450"/>
                        <a14:foregroundMark x1="38400" y1="35150" x2="37850" y2="39850"/>
                        <a14:backgroundMark x1="20700" y1="35350" x2="40900" y2="65650"/>
                        <a14:backgroundMark x1="40900" y1="65650" x2="40900" y2="65900"/>
                        <a14:backgroundMark x1="45950" y1="47100" x2="58500" y2="68700"/>
                        <a14:backgroundMark x1="41500" y1="51950" x2="55000" y2="69750"/>
                        <a14:backgroundMark x1="17650" y1="32200" x2="21000" y2="61450"/>
                        <a14:backgroundMark x1="17150" y1="37750" x2="30350" y2="64900"/>
                        <a14:backgroundMark x1="26050" y1="30500" x2="32350" y2="56400"/>
                        <a14:backgroundMark x1="31350" y1="40750" x2="39000" y2="55700"/>
                        <a14:backgroundMark x1="39400" y1="51300" x2="49350" y2="57450"/>
                        <a14:backgroundMark x1="38250" y1="49050" x2="43000" y2="56150"/>
                        <a14:backgroundMark x1="43000" y1="56150" x2="43000" y2="56150"/>
                        <a14:backgroundMark x1="46300" y1="39000" x2="54800" y2="57650"/>
                        <a14:backgroundMark x1="54800" y1="57650" x2="54800" y2="57800"/>
                      </a14:backgroundRemoval>
                    </a14:imgEffect>
                  </a14:imgLayer>
                </a14:imgProps>
              </a:ext>
            </a:extLst>
          </a:blip>
          <a:srcRect l="31015" t="13496" r="40784" b="44394"/>
          <a:stretch/>
        </p:blipFill>
        <p:spPr>
          <a:xfrm flipH="1">
            <a:off x="9746124" y="1685864"/>
            <a:ext cx="1745429" cy="2448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302215-6BA5-0F56-B209-8A3801C91C0D}"/>
              </a:ext>
            </a:extLst>
          </p:cNvPr>
          <p:cNvSpPr txBox="1">
            <a:spLocks/>
          </p:cNvSpPr>
          <p:nvPr/>
        </p:nvSpPr>
        <p:spPr>
          <a:xfrm>
            <a:off x="10946961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0D5C0D2-1289-3D2E-C513-85F1C5974BCA}"/>
              </a:ext>
            </a:extLst>
          </p:cNvPr>
          <p:cNvSpPr txBox="1">
            <a:spLocks/>
          </p:cNvSpPr>
          <p:nvPr/>
        </p:nvSpPr>
        <p:spPr>
          <a:xfrm>
            <a:off x="-414000" y="6166624"/>
            <a:ext cx="1774449" cy="691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6C9938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6C9938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605891" y="445359"/>
            <a:ext cx="74539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en-US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TIẾT </a:t>
            </a:r>
            <a:r>
              <a:rPr lang="vi-VN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  <a:endParaRPr lang="en-US" alt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82A6F8-06D8-1CF8-BC83-E6F2C67F6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7288" y="3103486"/>
            <a:ext cx="7022977" cy="15460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C54DB5-ED1B-24F4-8D7D-9DFFC3CDD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497" y="2258467"/>
            <a:ext cx="2280102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76CA64-E673-E6E5-F833-9C14A4982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262" y="1926063"/>
            <a:ext cx="7419475" cy="2828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0E1531-41F7-D38E-B9F5-CE35F168A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262" y="2627129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805912" y="72492"/>
            <a:ext cx="10910807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2BA29E-48A2-60A3-0FB9-ED3C484FCC80}"/>
              </a:ext>
            </a:extLst>
          </p:cNvPr>
          <p:cNvSpPr txBox="1"/>
          <p:nvPr/>
        </p:nvSpPr>
        <p:spPr>
          <a:xfrm>
            <a:off x="2259398" y="2000864"/>
            <a:ext cx="87598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C000"/>
                </a:solidFill>
              </a:rPr>
              <a:t>ỨNG DỤNG STEM</a:t>
            </a:r>
          </a:p>
          <a:p>
            <a:r>
              <a:rPr lang="vi-VN" sz="6000" b="1" dirty="0">
                <a:solidFill>
                  <a:srgbClr val="FF0000"/>
                </a:solidFill>
              </a:rPr>
              <a:t>T</a:t>
            </a:r>
            <a:r>
              <a:rPr lang="vi-VN" sz="6000" b="1" dirty="0">
                <a:solidFill>
                  <a:srgbClr val="92D050"/>
                </a:solidFill>
              </a:rPr>
              <a:t>H</a:t>
            </a:r>
            <a:r>
              <a:rPr lang="vi-VN" sz="6000" b="1" dirty="0">
                <a:solidFill>
                  <a:srgbClr val="FFFF00"/>
                </a:solidFill>
              </a:rPr>
              <a:t>A</a:t>
            </a:r>
            <a:r>
              <a:rPr lang="vi-VN" sz="6000" b="1" dirty="0">
                <a:solidFill>
                  <a:srgbClr val="133B75"/>
                </a:solidFill>
              </a:rPr>
              <a:t>N</a:t>
            </a:r>
            <a:r>
              <a:rPr lang="vi-VN" sz="6000" b="1" dirty="0">
                <a:solidFill>
                  <a:srgbClr val="CC0099"/>
                </a:solidFill>
              </a:rPr>
              <a:t>H</a:t>
            </a:r>
            <a:r>
              <a:rPr lang="vi-VN" sz="6000" b="1" dirty="0"/>
              <a:t> </a:t>
            </a:r>
            <a:r>
              <a:rPr lang="vi-VN" sz="6000" b="1" dirty="0">
                <a:solidFill>
                  <a:srgbClr val="9900CC"/>
                </a:solidFill>
              </a:rPr>
              <a:t>B</a:t>
            </a:r>
            <a:r>
              <a:rPr lang="vi-VN" sz="6000" b="1" dirty="0"/>
              <a:t>Ả</a:t>
            </a:r>
            <a:r>
              <a:rPr lang="vi-VN" sz="6000" b="1" dirty="0">
                <a:solidFill>
                  <a:srgbClr val="FF0000"/>
                </a:solidFill>
              </a:rPr>
              <a:t>N</a:t>
            </a:r>
            <a:r>
              <a:rPr lang="vi-VN" sz="6000" b="1" dirty="0">
                <a:solidFill>
                  <a:srgbClr val="FF00FF"/>
                </a:solidFill>
              </a:rPr>
              <a:t>G</a:t>
            </a:r>
            <a:r>
              <a:rPr lang="vi-VN" sz="6000" b="1" dirty="0"/>
              <a:t> </a:t>
            </a:r>
            <a:r>
              <a:rPr lang="vi-VN" sz="6000" b="1" dirty="0">
                <a:solidFill>
                  <a:srgbClr val="6C9938"/>
                </a:solidFill>
              </a:rPr>
              <a:t>C</a:t>
            </a:r>
            <a:r>
              <a:rPr lang="vi-VN" sz="6000" b="1" dirty="0">
                <a:solidFill>
                  <a:srgbClr val="6600FF"/>
                </a:solidFill>
              </a:rPr>
              <a:t>Ộ</a:t>
            </a:r>
            <a:r>
              <a:rPr lang="vi-VN" sz="6000" b="1" dirty="0">
                <a:solidFill>
                  <a:srgbClr val="FF0000"/>
                </a:solidFill>
              </a:rPr>
              <a:t>N</a:t>
            </a:r>
            <a:r>
              <a:rPr lang="vi-VN" sz="6000" b="1" dirty="0">
                <a:solidFill>
                  <a:srgbClr val="6C9938"/>
                </a:solidFill>
              </a:rPr>
              <a:t>G</a:t>
            </a:r>
            <a:endParaRPr lang="en-US" sz="6000" b="1" dirty="0">
              <a:solidFill>
                <a:srgbClr val="6C9938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805912" y="72492"/>
            <a:ext cx="10910807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2002030" y="5477296"/>
            <a:ext cx="2923681" cy="142794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2BA29E-48A2-60A3-0FB9-ED3C484FCC80}"/>
              </a:ext>
            </a:extLst>
          </p:cNvPr>
          <p:cNvSpPr txBox="1"/>
          <p:nvPr/>
        </p:nvSpPr>
        <p:spPr>
          <a:xfrm>
            <a:off x="2221424" y="1205037"/>
            <a:ext cx="77069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4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LÀM THANH CỘNG TRONG PHẠM VI 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9057" b="14265"/>
          <a:stretch/>
        </p:blipFill>
        <p:spPr>
          <a:xfrm rot="16200000">
            <a:off x="8509189" y="2826198"/>
            <a:ext cx="1179188" cy="5550950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0498" r="14194"/>
          <a:stretch/>
        </p:blipFill>
        <p:spPr>
          <a:xfrm>
            <a:off x="1238506" y="4504923"/>
            <a:ext cx="3653365" cy="1014313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9057" b="52533"/>
          <a:stretch/>
        </p:blipFill>
        <p:spPr>
          <a:xfrm rot="16200000">
            <a:off x="9894377" y="2901415"/>
            <a:ext cx="1179188" cy="27805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341" y="3707192"/>
            <a:ext cx="7490460" cy="852068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2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图片包含 图示&#10;&#10;描述已自动生成">
            <a:extLst>
              <a:ext uri="{FF2B5EF4-FFF2-40B4-BE49-F238E27FC236}">
                <a16:creationId xmlns:a16="http://schemas.microsoft.com/office/drawing/2014/main" xmlns="" id="{5BC3C7E3-6734-427A-8895-03ABC0BD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9" name="图片 48" descr="图片包含 游戏机&#10;&#10;描述已自动生成">
            <a:extLst>
              <a:ext uri="{FF2B5EF4-FFF2-40B4-BE49-F238E27FC236}">
                <a16:creationId xmlns:a16="http://schemas.microsoft.com/office/drawing/2014/main" xmlns="" id="{95356FFA-80F6-4789-ADCF-4302B2A02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1" b="21117"/>
          <a:stretch/>
        </p:blipFill>
        <p:spPr>
          <a:xfrm>
            <a:off x="-389925" y="416757"/>
            <a:ext cx="11785600" cy="6024486"/>
          </a:xfrm>
          <a:custGeom>
            <a:avLst/>
            <a:gdLst>
              <a:gd name="connsiteX0" fmla="*/ 0 w 10464800"/>
              <a:gd name="connsiteY0" fmla="*/ 0 h 6858000"/>
              <a:gd name="connsiteX1" fmla="*/ 10464800 w 10464800"/>
              <a:gd name="connsiteY1" fmla="*/ 0 h 6858000"/>
              <a:gd name="connsiteX2" fmla="*/ 10464800 w 10464800"/>
              <a:gd name="connsiteY2" fmla="*/ 6858000 h 6858000"/>
              <a:gd name="connsiteX3" fmla="*/ 0 w 1046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4800" h="6858000">
                <a:moveTo>
                  <a:pt x="0" y="0"/>
                </a:moveTo>
                <a:lnTo>
                  <a:pt x="10464800" y="0"/>
                </a:lnTo>
                <a:lnTo>
                  <a:pt x="104648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7E5C3-2DE6-7884-BC21-F85B8A3FF13E}"/>
              </a:ext>
            </a:extLst>
          </p:cNvPr>
          <p:cNvSpPr txBox="1"/>
          <p:nvPr/>
        </p:nvSpPr>
        <p:spPr>
          <a:xfrm>
            <a:off x="1383957" y="1878228"/>
            <a:ext cx="89710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Ý TƯỞNG VÀ </a:t>
            </a:r>
            <a:r>
              <a:rPr lang="vi-VN" altLang="zh-CN" sz="48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</a:t>
            </a:r>
            <a:r>
              <a:rPr lang="vi-VN" altLang="zh-CN" sz="4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THANH CỘNG 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28886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图片包含 图示&#10;&#10;描述已自动生成">
            <a:extLst>
              <a:ext uri="{FF2B5EF4-FFF2-40B4-BE49-F238E27FC236}">
                <a16:creationId xmlns:a16="http://schemas.microsoft.com/office/drawing/2014/main" xmlns="" id="{5BC3C7E3-6734-427A-8895-03ABC0BD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9" name="图片 48" descr="图片包含 游戏机&#10;&#10;描述已自动生成">
            <a:extLst>
              <a:ext uri="{FF2B5EF4-FFF2-40B4-BE49-F238E27FC236}">
                <a16:creationId xmlns:a16="http://schemas.microsoft.com/office/drawing/2014/main" xmlns="" id="{95356FFA-80F6-4789-ADCF-4302B2A02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11" b="21117"/>
          <a:stretch/>
        </p:blipFill>
        <p:spPr>
          <a:xfrm>
            <a:off x="203200" y="416757"/>
            <a:ext cx="11785600" cy="6024486"/>
          </a:xfrm>
          <a:custGeom>
            <a:avLst/>
            <a:gdLst>
              <a:gd name="connsiteX0" fmla="*/ 0 w 10464800"/>
              <a:gd name="connsiteY0" fmla="*/ 0 h 6858000"/>
              <a:gd name="connsiteX1" fmla="*/ 10464800 w 10464800"/>
              <a:gd name="connsiteY1" fmla="*/ 0 h 6858000"/>
              <a:gd name="connsiteX2" fmla="*/ 10464800 w 10464800"/>
              <a:gd name="connsiteY2" fmla="*/ 6858000 h 6858000"/>
              <a:gd name="connsiteX3" fmla="*/ 0 w 1046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4800" h="6858000">
                <a:moveTo>
                  <a:pt x="0" y="0"/>
                </a:moveTo>
                <a:lnTo>
                  <a:pt x="10464800" y="0"/>
                </a:lnTo>
                <a:lnTo>
                  <a:pt x="104648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1424" y="2021342"/>
            <a:ext cx="8528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2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805912" y="72492"/>
            <a:ext cx="10910807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2BA29E-48A2-60A3-0FB9-ED3C484FCC80}"/>
              </a:ext>
            </a:extLst>
          </p:cNvPr>
          <p:cNvSpPr txBox="1"/>
          <p:nvPr/>
        </p:nvSpPr>
        <p:spPr>
          <a:xfrm>
            <a:off x="1510663" y="1863532"/>
            <a:ext cx="8759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CHIA SẺ CÁCH LÀM THANH BẢNG CỘNG</a:t>
            </a:r>
          </a:p>
        </p:txBody>
      </p:sp>
    </p:spTree>
    <p:extLst>
      <p:ext uri="{BB962C8B-B14F-4D97-AF65-F5344CB8AC3E}">
        <p14:creationId xmlns:p14="http://schemas.microsoft.com/office/powerpoint/2010/main" val="38169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805912" y="72492"/>
            <a:ext cx="10910807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2BA29E-48A2-60A3-0FB9-ED3C484FCC80}"/>
              </a:ext>
            </a:extLst>
          </p:cNvPr>
          <p:cNvSpPr txBox="1"/>
          <p:nvPr/>
        </p:nvSpPr>
        <p:spPr>
          <a:xfrm>
            <a:off x="1510663" y="1863532"/>
            <a:ext cx="8759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NGHIỆM, </a:t>
            </a:r>
          </a:p>
          <a:p>
            <a:pPr lvl="0" algn="ctr">
              <a:defRPr/>
            </a:pPr>
            <a:r>
              <a:rPr lang="vi-VN" altLang="zh-CN" sz="5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TRƯNG BÀY, ĐIỀU CHỈNH</a:t>
            </a:r>
          </a:p>
        </p:txBody>
      </p:sp>
    </p:spTree>
    <p:extLst>
      <p:ext uri="{BB962C8B-B14F-4D97-AF65-F5344CB8AC3E}">
        <p14:creationId xmlns:p14="http://schemas.microsoft.com/office/powerpoint/2010/main" val="19411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xmlns="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xmlns="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805912" y="72492"/>
            <a:ext cx="10910807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xmlns="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2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045" y="1083535"/>
            <a:ext cx="12477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20" y="1083536"/>
            <a:ext cx="12477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76</Words>
  <Application>Microsoft Office PowerPoint</Application>
  <PresentationFormat>Custom</PresentationFormat>
  <Paragraphs>25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#9Slide07 HoneyCream</vt:lpstr>
      <vt:lpstr>Roboto</vt:lpstr>
      <vt:lpstr>Algerian</vt:lpstr>
      <vt:lpstr>SVN-Newton</vt:lpstr>
      <vt:lpstr>等线</vt:lpstr>
      <vt:lpstr>Calibri Light</vt:lpstr>
      <vt:lpstr>Times New Roman</vt:lpstr>
      <vt:lpstr>Calibri</vt:lpstr>
      <vt:lpstr>SVN-Ready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Khuyen;KHuyen</dc:creator>
  <cp:keywords>Mang non Team;MNT</cp:keywords>
  <cp:lastModifiedBy>HP</cp:lastModifiedBy>
  <cp:revision>57</cp:revision>
  <dcterms:created xsi:type="dcterms:W3CDTF">2022-07-26T09:46:12Z</dcterms:created>
  <dcterms:modified xsi:type="dcterms:W3CDTF">2025-09-29T23:32:18Z</dcterms:modified>
</cp:coreProperties>
</file>