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96" r:id="rId2"/>
    <p:sldId id="337" r:id="rId3"/>
    <p:sldId id="307" r:id="rId4"/>
    <p:sldId id="336" r:id="rId5"/>
    <p:sldId id="333" r:id="rId6"/>
    <p:sldId id="303" r:id="rId7"/>
    <p:sldId id="332" r:id="rId8"/>
  </p:sldIdLst>
  <p:sldSz cx="12192000" cy="6858000"/>
  <p:notesSz cx="6858000" cy="9144000"/>
  <p:embeddedFontLst>
    <p:embeddedFont>
      <p:font typeface="Cambria" pitchFamily="18" charset="0"/>
      <p:regular r:id="rId10"/>
      <p:bold r:id="rId11"/>
      <p:italic r:id="rId12"/>
      <p:boldItalic r:id="rId13"/>
    </p:embeddedFont>
    <p:embeddedFont>
      <p:font typeface="等线" charset="0"/>
      <p:regular r:id="rId14"/>
      <p:bold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Tahoma" pitchFamily="34" charset="0"/>
      <p:regular r:id="rId20"/>
      <p:bold r:id="rId21"/>
    </p:embeddedFont>
    <p:embeddedFont>
      <p:font typeface="Calibri Light" pitchFamily="34" charset="0"/>
      <p:regular r:id="rId22"/>
      <p:italic r:id="rId23"/>
    </p:embeddedFont>
    <p:embeddedFont>
      <p:font typeface="#9Slide05 SVNMercury Script" charset="0"/>
      <p:bold r:id="rId24"/>
    </p:embeddedFont>
    <p:embeddedFont>
      <p:font typeface="#9Slide07 HoneyCream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00FF"/>
    <a:srgbClr val="33CC33"/>
    <a:srgbClr val="9900CC"/>
    <a:srgbClr val="6C9938"/>
    <a:srgbClr val="FF0000"/>
    <a:srgbClr val="CC0099"/>
    <a:srgbClr val="133B75"/>
    <a:srgbClr val="B53D3D"/>
    <a:srgbClr val="FF6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9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00012-91B4-4B61-9F45-41958BA2638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EB10B-12DC-4943-AF36-CB50D71B6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853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C06937-D9D0-3E52-A3D6-050290E7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ABA87F-F7B7-821D-6878-EFE0EA9BC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FEC3CA-2895-2F66-7427-BABF8C4E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3D1A7A-3617-68A5-075E-6F7A5300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B0E770-CD02-6C22-758F-668811A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0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4EC4A-D62B-8A24-B137-C71F8985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4019D4-0692-92CB-51D3-CE7A70D6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AB2FB-540E-4BA9-AD90-E00260FF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FA73DB-8586-CA60-6150-1A9A3B72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8F2177-702C-D193-6FF9-1A7EFBBC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F6A045-67F3-5669-65F8-4289E4596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21213C-9323-3148-D4E2-ACCC344CE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416081-0332-7494-DF3F-5B750D9C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611B10-9C28-8079-36C9-C343DB5E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01768-2B61-A4E7-5BFD-2ABBC8B5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xmlns="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xmlns="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FF239-0E19-B5F7-B648-F21AE1F6893E}"/>
              </a:ext>
            </a:extLst>
          </p:cNvPr>
          <p:cNvSpPr txBox="1">
            <a:spLocks/>
          </p:cNvSpPr>
          <p:nvPr userDrawn="1"/>
        </p:nvSpPr>
        <p:spPr>
          <a:xfrm>
            <a:off x="11010056" y="-4602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9962944-F495-4772-ED7A-B95972C88071}"/>
              </a:ext>
            </a:extLst>
          </p:cNvPr>
          <p:cNvSpPr txBox="1">
            <a:spLocks/>
          </p:cNvSpPr>
          <p:nvPr userDrawn="1"/>
        </p:nvSpPr>
        <p:spPr>
          <a:xfrm>
            <a:off x="-637025" y="61166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B53D3D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B53D3D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3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94AC-3858-F91A-6D47-4FC7A5DE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94C264-AF77-BE11-6DEB-D2095D43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4759F8-5995-67AA-372B-EF0486E7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51F89-EA6E-6D7B-6B31-88B48E40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B233FB-264E-437C-155C-ED46EE89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4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E3435-A96D-D3F4-C7AC-3C9E2846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89CFB8-0DF9-99B4-B6EF-76A003568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B1E97-7184-F67F-BA36-819C6F03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B59129-C455-AC30-4DC3-90373267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503FF2-E8AB-9369-B7E4-A12F2228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78051A-83C3-DC72-2439-55C8056A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2F82B2-6F0A-5530-6BFD-3E5CC55BF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4A5E82-5BEA-30E8-3EF1-E82136D0A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B12A8E-8537-4E2D-B43E-FA78ED3E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6B7E26-85C8-0ED3-AD5E-6D1DF10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D99308-D6E4-CF0E-C475-C64642F5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81EC35-628C-9102-5301-FD43DE78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2A26-A368-4BD0-1742-0E97EF24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190E7B-F037-FE10-97BC-0A8837FB5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C30E34-AAA1-6420-493B-B3513D454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DE7C1F-B852-F182-2820-4F8E4F3AE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214708-D20F-3B89-7B22-04D62864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8D019A-6B83-EA38-B63C-E983B7C2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C95934-6C2D-A4D4-CE51-F0EB49C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D7F5B-6056-3F36-32C7-3549FE89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AB40C4-9D17-5CA0-9147-DBEFE077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A3B7A4-8A7E-6535-EB21-D284EDBE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ED6681-8417-3840-0F09-1C8B5E0D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5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080999-6611-3C9E-7AD2-495CF93A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CA8EC1-4763-12F4-5D5D-4569C7D4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D4CC28-D784-F5B3-561C-52072280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DDB75-6A60-432F-D9EB-D658358C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B4F65-72D0-39A9-D49F-3E8034BF9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A2CB54-F87E-3196-2BE9-CF7DB9ECB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E068B9-2CAB-5EC8-7928-B0BECAA7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00DA85-ABD5-B93B-C47C-42CA193D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40898B-8C96-7E2E-638B-273AFB85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2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E4CED-3025-A468-88FA-4C59B8D5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46B9BF-E575-03E9-EE5B-9AFF09396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3B0A5C-20AF-6872-0D61-2789CA64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CCFF3C-A55F-DCFA-98C2-AFF45406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B5A6E9-15EF-3713-924C-2F841712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AAF119-65E9-D6F3-2907-512DA63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75956A-5BA8-88C3-BA34-45F7CBE2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5C726C-F03E-56CA-2722-F399B8FE8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78572-C933-22FA-479F-A34E2B32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F0D885-F6AD-C4ED-5E31-296D04167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7CAE7-C436-60D5-5DCD-67CE1896B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F6A9502-C31C-8F96-CBF1-4DF213EEA0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2C5CA93-2261-A49E-2212-18FDFA4F6FC7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641036-DDEC-5386-F7E5-10990764B7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C2CD0E-CC0F-953F-091D-BC566846A7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7F5FBC-0EBA-F02B-26B5-5E7D92B18A3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2C2E01-7DC2-A7E4-3B3F-1B7CE21010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946C5A-E62E-D77E-CDFF-CDF9F9E110E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92D4F2C-1B08-6334-9692-EC9155A7C86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0C260B-D83D-7A35-8B6C-AEBABB29A0A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0B35D6-88CA-3662-5980-DEA493CF25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322F4C-80C4-F627-3C04-D9ACD6DE0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103" y="871364"/>
            <a:ext cx="620626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AAC8A8B-CA86-D1CD-8319-DCB8C6E4F6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7038143" y="2714677"/>
            <a:ext cx="1618981" cy="13024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3B91236-0339-389D-BF9B-7A2A65C5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7936259" y="2698740"/>
            <a:ext cx="1618981" cy="13024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B189749-C7A4-B31A-8DB3-0141AD629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8822019" y="2730614"/>
            <a:ext cx="1618981" cy="13024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1349727-F823-EE3F-554A-4BBB381A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9658428" y="2730614"/>
            <a:ext cx="1618981" cy="1302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8CF962-B8B0-B93E-5606-5AEBC95E4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446616" y="2138844"/>
            <a:ext cx="721423" cy="715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B1D86C-B01B-AC88-711A-35EE2A31B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8230087" y="2138844"/>
            <a:ext cx="721423" cy="715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6BA3E3-B2C7-7DFF-3596-AA4D3B015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013558" y="2139585"/>
            <a:ext cx="721423" cy="715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0B3B92-F23E-9E1F-6CC3-F07EAE05CD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813847" y="2138844"/>
            <a:ext cx="721423" cy="715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29EE2B-894B-730E-7F2F-B6EAAEB3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10554322" y="2138844"/>
            <a:ext cx="721423" cy="7157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8479751-6720-7479-1B53-65ECD00F1DFF}"/>
              </a:ext>
            </a:extLst>
          </p:cNvPr>
          <p:cNvGrpSpPr/>
          <p:nvPr/>
        </p:nvGrpSpPr>
        <p:grpSpPr>
          <a:xfrm>
            <a:off x="731123" y="2180059"/>
            <a:ext cx="6510952" cy="650980"/>
            <a:chOff x="1609771" y="1288026"/>
            <a:chExt cx="7756798" cy="7702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3B95AF6-A4D6-EA16-740D-CE0E6F62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71" y="1288026"/>
              <a:ext cx="795566" cy="7702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895821C-09AF-0E72-3EDB-F7B94405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925" y="1288026"/>
              <a:ext cx="795566" cy="7702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8761CCD-B349-4453-0241-0F0222F5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079" y="1288026"/>
              <a:ext cx="795566" cy="7702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9A45E91-FCE5-7F86-4324-AEE3D2D5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233" y="1288026"/>
              <a:ext cx="795566" cy="7702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7C0F661-E17D-ED3A-6CAA-61CBEC90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387" y="1288026"/>
              <a:ext cx="795566" cy="7702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7F06083-1441-C695-F723-3F8A4D32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541" y="1288026"/>
              <a:ext cx="795566" cy="7702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C11138E-F971-05E2-7DB3-0E0F141F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695" y="1288026"/>
              <a:ext cx="795566" cy="7702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7C527C1-32E9-D5E9-3161-E8A69975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849" y="1288026"/>
              <a:ext cx="795566" cy="7702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3826CDC-6C72-CEFA-86AE-2066BD8E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003" y="1288026"/>
              <a:ext cx="795566" cy="770238"/>
            </a:xfrm>
            <a:prstGeom prst="rect">
              <a:avLst/>
            </a:prstGeom>
          </p:spPr>
        </p:pic>
      </p:grpSp>
      <p:sp>
        <p:nvSpPr>
          <p:cNvPr id="30" name="Left Brace 29">
            <a:extLst>
              <a:ext uri="{FF2B5EF4-FFF2-40B4-BE49-F238E27FC236}">
                <a16:creationId xmlns:a16="http://schemas.microsoft.com/office/drawing/2014/main" xmlns="" id="{F3D991A7-DD6D-8872-7F26-9F5DF1CCBF70}"/>
              </a:ext>
            </a:extLst>
          </p:cNvPr>
          <p:cNvSpPr/>
          <p:nvPr/>
        </p:nvSpPr>
        <p:spPr>
          <a:xfrm rot="16200000">
            <a:off x="3613971" y="150684"/>
            <a:ext cx="629265" cy="6037006"/>
          </a:xfrm>
          <a:prstGeom prst="leftBrace">
            <a:avLst>
              <a:gd name="adj1" fmla="val 31771"/>
              <a:gd name="adj2" fmla="val 50824"/>
            </a:avLst>
          </a:prstGeom>
          <a:ln w="57150">
            <a:solidFill>
              <a:srgbClr val="6C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FCE972E-6182-9EBD-78C0-A1D57A77A139}"/>
              </a:ext>
            </a:extLst>
          </p:cNvPr>
          <p:cNvSpPr txBox="1"/>
          <p:nvPr/>
        </p:nvSpPr>
        <p:spPr>
          <a:xfrm>
            <a:off x="3542092" y="3309993"/>
            <a:ext cx="926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E9B1992-65D3-0E19-B0CD-C046C81E4F45}"/>
              </a:ext>
            </a:extLst>
          </p:cNvPr>
          <p:cNvSpPr txBox="1"/>
          <p:nvPr/>
        </p:nvSpPr>
        <p:spPr>
          <a:xfrm>
            <a:off x="7256633" y="2797435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EB8440-F2BB-F447-BF88-04AA1DFE4490}"/>
              </a:ext>
            </a:extLst>
          </p:cNvPr>
          <p:cNvSpPr txBox="1"/>
          <p:nvPr/>
        </p:nvSpPr>
        <p:spPr>
          <a:xfrm>
            <a:off x="8115100" y="2797434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BCB3B1-D524-2CDC-FB86-2BA347FD1F1E}"/>
              </a:ext>
            </a:extLst>
          </p:cNvPr>
          <p:cNvSpPr txBox="1"/>
          <p:nvPr/>
        </p:nvSpPr>
        <p:spPr>
          <a:xfrm>
            <a:off x="8939164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775F07B-DCE0-4A36-1754-7C8F62C6120C}"/>
              </a:ext>
            </a:extLst>
          </p:cNvPr>
          <p:cNvSpPr txBox="1"/>
          <p:nvPr/>
        </p:nvSpPr>
        <p:spPr>
          <a:xfrm>
            <a:off x="9675047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50AACA1-9A9E-0670-5384-617033DE0A7A}"/>
              </a:ext>
            </a:extLst>
          </p:cNvPr>
          <p:cNvSpPr txBox="1"/>
          <p:nvPr/>
        </p:nvSpPr>
        <p:spPr>
          <a:xfrm>
            <a:off x="10450880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4E4D0D87-38EA-F28A-4DE0-522F3E5B6DFA}"/>
              </a:ext>
            </a:extLst>
          </p:cNvPr>
          <p:cNvSpPr/>
          <p:nvPr/>
        </p:nvSpPr>
        <p:spPr>
          <a:xfrm>
            <a:off x="4204271" y="4708672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9067284-39CC-7334-F418-92478F20E4AC}"/>
              </a:ext>
            </a:extLst>
          </p:cNvPr>
          <p:cNvSpPr txBox="1"/>
          <p:nvPr/>
        </p:nvSpPr>
        <p:spPr>
          <a:xfrm>
            <a:off x="4524721" y="4743181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</a:t>
            </a:r>
            <a:endParaRPr lang="en-US" sz="20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04FD98A-BB58-D908-6A0A-24BB0BB31CEA}"/>
              </a:ext>
            </a:extLst>
          </p:cNvPr>
          <p:cNvSpPr txBox="1"/>
          <p:nvPr/>
        </p:nvSpPr>
        <p:spPr>
          <a:xfrm>
            <a:off x="5759189" y="4771163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2414700-9585-DAA8-27D1-A525D28EC90F}"/>
              </a:ext>
            </a:extLst>
          </p:cNvPr>
          <p:cNvSpPr txBox="1"/>
          <p:nvPr/>
        </p:nvSpPr>
        <p:spPr>
          <a:xfrm>
            <a:off x="5188187" y="4743181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+</a:t>
            </a:r>
            <a:endParaRPr lang="en-US" sz="20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49CC2C4-5ABA-B9DB-2A97-ABC9C31BD77C}"/>
              </a:ext>
            </a:extLst>
          </p:cNvPr>
          <p:cNvSpPr txBox="1"/>
          <p:nvPr/>
        </p:nvSpPr>
        <p:spPr>
          <a:xfrm>
            <a:off x="6304139" y="4781317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B7634A8-D52C-502F-1DFF-B53C132B42B8}"/>
              </a:ext>
            </a:extLst>
          </p:cNvPr>
          <p:cNvGrpSpPr/>
          <p:nvPr/>
        </p:nvGrpSpPr>
        <p:grpSpPr>
          <a:xfrm>
            <a:off x="6977615" y="4882313"/>
            <a:ext cx="884951" cy="782893"/>
            <a:chOff x="2488586" y="2483702"/>
            <a:chExt cx="884951" cy="7828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2827D40B-7947-AC26-CA5D-91BC185580A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82299E5F-4156-17B0-B9ED-21A5E3DC91DB}"/>
                </a:ext>
              </a:extLst>
            </p:cNvPr>
            <p:cNvSpPr txBox="1"/>
            <p:nvPr/>
          </p:nvSpPr>
          <p:spPr>
            <a:xfrm>
              <a:off x="2488586" y="2497154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9DA21FA-6034-2CB3-80CB-BEC42784F306}"/>
              </a:ext>
            </a:extLst>
          </p:cNvPr>
          <p:cNvGrpSpPr/>
          <p:nvPr/>
        </p:nvGrpSpPr>
        <p:grpSpPr>
          <a:xfrm>
            <a:off x="7012354" y="4877861"/>
            <a:ext cx="815472" cy="744927"/>
            <a:chOff x="3208176" y="5138974"/>
            <a:chExt cx="815472" cy="74492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112CD138-9D97-DC9F-7A4C-0156F539102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795B5130-1661-E9E4-ADCD-0BA1517ED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A65D1AF-C1C8-213E-A3B6-ADFD3C841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499" r="54969" b="71602"/>
          <a:stretch/>
        </p:blipFill>
        <p:spPr>
          <a:xfrm rot="5400000" flipV="1">
            <a:off x="5230758" y="1998738"/>
            <a:ext cx="1004662" cy="416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93DB50-0079-2ADD-57A5-03ED9D633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33" y="950517"/>
            <a:ext cx="30482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43" grpId="0" animBg="1"/>
      <p:bldP spid="47" grpId="0"/>
      <p:bldP spid="48" grpId="0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8D5AA654-7751-E25D-51AA-FB96D03DE138}"/>
              </a:ext>
            </a:extLst>
          </p:cNvPr>
          <p:cNvGrpSpPr/>
          <p:nvPr/>
        </p:nvGrpSpPr>
        <p:grpSpPr>
          <a:xfrm>
            <a:off x="1588773" y="1313400"/>
            <a:ext cx="4009146" cy="1814059"/>
            <a:chOff x="813009" y="1207699"/>
            <a:chExt cx="4762336" cy="21925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19D9EC1-8224-BDEB-CF72-530319029238}"/>
                </a:ext>
              </a:extLst>
            </p:cNvPr>
            <p:cNvGrpSpPr/>
            <p:nvPr/>
          </p:nvGrpSpPr>
          <p:grpSpPr>
            <a:xfrm>
              <a:off x="1085594" y="1433767"/>
              <a:ext cx="3406028" cy="770238"/>
              <a:chOff x="1609771" y="1288026"/>
              <a:chExt cx="3406028" cy="7702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F8E2C9B0-EF9E-61D2-B2CC-8619038D1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771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ACB2F11F-139F-10EC-1BBD-5D1F39FBC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25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52A0E4E6-D9CF-32B5-D30A-A3BE0936F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079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08699FEE-6A13-AB5C-64DE-1726A55CC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233" y="1288026"/>
                <a:ext cx="795566" cy="770238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806776E-E753-763B-64A4-C204AC62C40F}"/>
                </a:ext>
              </a:extLst>
            </p:cNvPr>
            <p:cNvGrpSpPr/>
            <p:nvPr/>
          </p:nvGrpSpPr>
          <p:grpSpPr>
            <a:xfrm>
              <a:off x="1085594" y="2441574"/>
              <a:ext cx="4276182" cy="770238"/>
              <a:chOff x="1096459" y="2266337"/>
              <a:chExt cx="4276182" cy="770238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D2C1F764-B791-8664-1BC1-CFB3F88E1AD5}"/>
                  </a:ext>
                </a:extLst>
              </p:cNvPr>
              <p:cNvGrpSpPr/>
              <p:nvPr/>
            </p:nvGrpSpPr>
            <p:grpSpPr>
              <a:xfrm>
                <a:off x="1096459" y="2266337"/>
                <a:ext cx="3406028" cy="770238"/>
                <a:chOff x="1609771" y="1288026"/>
                <a:chExt cx="3406028" cy="770238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xmlns="" id="{A51B22F3-3831-0992-C70D-A1E2896C4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771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xmlns="" id="{E38B9918-FCC2-A390-44A2-7037DFF9C9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925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xmlns="" id="{1DED4DC6-6461-8257-F46B-A6FF232BD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79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xmlns="" id="{263BE92A-0206-FD4C-5A4D-AF9552DEE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0233" y="1288026"/>
                  <a:ext cx="795566" cy="770238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4DCBA653-9B18-8514-3775-909238B55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075" y="2266337"/>
                <a:ext cx="795566" cy="770238"/>
              </a:xfrm>
              <a:prstGeom prst="rect">
                <a:avLst/>
              </a:prstGeom>
            </p:spPr>
          </p:pic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7CE563D7-4425-E29D-98A1-103F159DF04E}"/>
                </a:ext>
              </a:extLst>
            </p:cNvPr>
            <p:cNvSpPr/>
            <p:nvPr/>
          </p:nvSpPr>
          <p:spPr>
            <a:xfrm>
              <a:off x="813009" y="1207699"/>
              <a:ext cx="4762336" cy="2192594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5D4E35E-540C-DC7F-F6B1-E0D44B28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4744284" y="3743158"/>
            <a:ext cx="664906" cy="6663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0C544D-8C58-2420-0AC4-D5FA6E4F8FBD}"/>
              </a:ext>
            </a:extLst>
          </p:cNvPr>
          <p:cNvGrpSpPr/>
          <p:nvPr/>
        </p:nvGrpSpPr>
        <p:grpSpPr>
          <a:xfrm>
            <a:off x="1588773" y="3573529"/>
            <a:ext cx="4009146" cy="1896907"/>
            <a:chOff x="1662515" y="3721013"/>
            <a:chExt cx="4009146" cy="18969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DD2CB06D-F9B5-8FEC-16C2-C946CAA178C8}"/>
                </a:ext>
              </a:extLst>
            </p:cNvPr>
            <p:cNvGrpSpPr/>
            <p:nvPr/>
          </p:nvGrpSpPr>
          <p:grpSpPr>
            <a:xfrm>
              <a:off x="1838655" y="3953939"/>
              <a:ext cx="2867346" cy="666366"/>
              <a:chOff x="1609771" y="1288026"/>
              <a:chExt cx="3406028" cy="77023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7E43E4C4-AC3D-CA7C-60E9-32DC97FE8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771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E031F506-0EF6-FAC0-95D6-28AD3DB31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25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6F3426BF-7857-6D36-D6B9-41186294B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079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DF79B3B2-C736-3AFD-3B61-A7B9322F2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233" y="1288026"/>
                <a:ext cx="795566" cy="770238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06399717-2D65-7A91-B0A1-87C104AA945F}"/>
                </a:ext>
              </a:extLst>
            </p:cNvPr>
            <p:cNvGrpSpPr/>
            <p:nvPr/>
          </p:nvGrpSpPr>
          <p:grpSpPr>
            <a:xfrm>
              <a:off x="1838655" y="4825836"/>
              <a:ext cx="3599880" cy="666366"/>
              <a:chOff x="1096459" y="2266337"/>
              <a:chExt cx="4276182" cy="77023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408B1539-6EF6-CC7C-3D7D-66B81916C5C3}"/>
                  </a:ext>
                </a:extLst>
              </p:cNvPr>
              <p:cNvGrpSpPr/>
              <p:nvPr/>
            </p:nvGrpSpPr>
            <p:grpSpPr>
              <a:xfrm>
                <a:off x="1096459" y="2266337"/>
                <a:ext cx="3406028" cy="770238"/>
                <a:chOff x="1609771" y="1288026"/>
                <a:chExt cx="3406028" cy="770238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B19BCE54-0605-E142-503C-3D7E18639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771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0B8D95F6-61BE-0820-03EB-F3A6259E3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925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32E5772E-C013-1DD0-A7DC-ACC33977A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79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D9E95B2B-0545-49B1-C6D0-4711C29D0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0233" y="1288026"/>
                  <a:ext cx="795566" cy="770238"/>
                </a:xfrm>
                <a:prstGeom prst="rect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C2537AD9-D81C-B5D1-0C5D-FA0B748AD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075" y="2266337"/>
                <a:ext cx="795566" cy="770238"/>
              </a:xfrm>
              <a:prstGeom prst="rect">
                <a:avLst/>
              </a:prstGeom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DF049276-7513-3289-DED2-B0855C39F2E0}"/>
                </a:ext>
              </a:extLst>
            </p:cNvPr>
            <p:cNvSpPr/>
            <p:nvPr/>
          </p:nvSpPr>
          <p:spPr>
            <a:xfrm>
              <a:off x="1662515" y="3721013"/>
              <a:ext cx="4009146" cy="1896907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B610476-B6F6-883F-8AC0-32C84A73C138}"/>
              </a:ext>
            </a:extLst>
          </p:cNvPr>
          <p:cNvGrpSpPr/>
          <p:nvPr/>
        </p:nvGrpSpPr>
        <p:grpSpPr>
          <a:xfrm>
            <a:off x="5936207" y="3566603"/>
            <a:ext cx="3255522" cy="769442"/>
            <a:chOff x="6203110" y="4157818"/>
            <a:chExt cx="3658645" cy="92545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FCF5720C-649D-05A0-5972-6982532BC820}"/>
                </a:ext>
              </a:extLst>
            </p:cNvPr>
            <p:cNvGrpSpPr/>
            <p:nvPr/>
          </p:nvGrpSpPr>
          <p:grpSpPr>
            <a:xfrm>
              <a:off x="6337840" y="4239220"/>
              <a:ext cx="3415296" cy="771035"/>
              <a:chOff x="2190804" y="2142568"/>
              <a:chExt cx="3415296" cy="77103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FB148421-6B95-A7E5-9B05-8BD3D014EC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2190804" y="2142568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8A9E28EC-5232-45B1-C603-BC00902A6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3087882" y="2143365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77500629-5097-DCA7-AD12-8D74A5A57D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3967468" y="2142568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15C4E719-FD11-884E-A83A-CF36EB89FA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4816280" y="2142568"/>
                <a:ext cx="789820" cy="770238"/>
              </a:xfrm>
              <a:prstGeom prst="rect">
                <a:avLst/>
              </a:prstGeom>
            </p:spPr>
          </p:pic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B81DAC31-F270-572A-BC4C-610089E0706D}"/>
                </a:ext>
              </a:extLst>
            </p:cNvPr>
            <p:cNvSpPr/>
            <p:nvPr/>
          </p:nvSpPr>
          <p:spPr>
            <a:xfrm>
              <a:off x="6203110" y="4157818"/>
              <a:ext cx="3658645" cy="925459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8CF962-B8B0-B93E-5606-5AEBC95E4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6060641" y="1336346"/>
            <a:ext cx="704472" cy="693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B1D86C-B01B-AC88-711A-35EE2A31B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062486" y="1336346"/>
            <a:ext cx="704472" cy="693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6BA3E3-B2C7-7DFF-3596-AA4D3B0158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827548" y="1337064"/>
            <a:ext cx="704472" cy="69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0B3B92-F23E-9E1F-6CC3-F07EAE05CD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8585777" y="1336346"/>
            <a:ext cx="704472" cy="69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29EE2B-894B-730E-7F2F-B6EAAEB351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290249" y="1336346"/>
            <a:ext cx="704472" cy="69366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7EAF0DA-FD8A-D0F8-C326-6AC634CF6997}"/>
              </a:ext>
            </a:extLst>
          </p:cNvPr>
          <p:cNvSpPr/>
          <p:nvPr/>
        </p:nvSpPr>
        <p:spPr>
          <a:xfrm>
            <a:off x="5927609" y="1313400"/>
            <a:ext cx="4247719" cy="769441"/>
          </a:xfrm>
          <a:prstGeom prst="rect">
            <a:avLst/>
          </a:prstGeom>
          <a:noFill/>
          <a:ln w="38100">
            <a:solidFill>
              <a:srgbClr val="6C99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A880B59C-F4A7-CCEC-3D9B-67F067A3E9B0}"/>
              </a:ext>
            </a:extLst>
          </p:cNvPr>
          <p:cNvCxnSpPr/>
          <p:nvPr/>
        </p:nvCxnSpPr>
        <p:spPr>
          <a:xfrm>
            <a:off x="6892981" y="1336346"/>
            <a:ext cx="0" cy="746495"/>
          </a:xfrm>
          <a:prstGeom prst="line">
            <a:avLst/>
          </a:prstGeom>
          <a:ln w="38100">
            <a:solidFill>
              <a:srgbClr val="6C99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2EF5748-2593-4F3B-D2D1-B224B51E1A27}"/>
              </a:ext>
            </a:extLst>
          </p:cNvPr>
          <p:cNvSpPr txBox="1"/>
          <p:nvPr/>
        </p:nvSpPr>
        <p:spPr>
          <a:xfrm>
            <a:off x="3089146" y="575057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903B5E0B-423D-1868-EB3E-97731D867B9B}"/>
              </a:ext>
            </a:extLst>
          </p:cNvPr>
          <p:cNvSpPr txBox="1"/>
          <p:nvPr/>
        </p:nvSpPr>
        <p:spPr>
          <a:xfrm>
            <a:off x="7867842" y="555073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BDB8E4C-19BC-0944-B541-93FA99B3CE6D}"/>
              </a:ext>
            </a:extLst>
          </p:cNvPr>
          <p:cNvSpPr txBox="1"/>
          <p:nvPr/>
        </p:nvSpPr>
        <p:spPr>
          <a:xfrm>
            <a:off x="2973021" y="5470436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10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1B312C8-419C-58CC-D1EA-8B2A23755D4A}"/>
              </a:ext>
            </a:extLst>
          </p:cNvPr>
          <p:cNvSpPr txBox="1"/>
          <p:nvPr/>
        </p:nvSpPr>
        <p:spPr>
          <a:xfrm>
            <a:off x="7093770" y="4424939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8EF9F9DA-7C28-EF84-9F04-63414C428CA1}"/>
              </a:ext>
            </a:extLst>
          </p:cNvPr>
          <p:cNvCxnSpPr>
            <a:cxnSpLocks/>
          </p:cNvCxnSpPr>
          <p:nvPr/>
        </p:nvCxnSpPr>
        <p:spPr>
          <a:xfrm flipH="1">
            <a:off x="5405089" y="2052953"/>
            <a:ext cx="975176" cy="17535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972F3A35-7BA1-90F9-9868-C3D7F203A885}"/>
              </a:ext>
            </a:extLst>
          </p:cNvPr>
          <p:cNvCxnSpPr>
            <a:cxnSpLocks/>
          </p:cNvCxnSpPr>
          <p:nvPr/>
        </p:nvCxnSpPr>
        <p:spPr>
          <a:xfrm flipH="1">
            <a:off x="7516073" y="2041839"/>
            <a:ext cx="1104943" cy="16546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E637FC3-0E6F-5D71-C7B7-CC2BD357A8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499" r="54969" b="71602"/>
          <a:stretch/>
        </p:blipFill>
        <p:spPr>
          <a:xfrm rot="11174077" flipV="1">
            <a:off x="768062" y="1828146"/>
            <a:ext cx="1004662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8" grpId="0"/>
      <p:bldP spid="79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ECCA48-DD41-315A-556D-557A8924D30C}"/>
              </a:ext>
            </a:extLst>
          </p:cNvPr>
          <p:cNvSpPr txBox="1"/>
          <p:nvPr/>
        </p:nvSpPr>
        <p:spPr>
          <a:xfrm>
            <a:off x="9135649" y="1578455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1078FB-254E-A813-F1E7-C4E8C8CBD1AD}"/>
              </a:ext>
            </a:extLst>
          </p:cNvPr>
          <p:cNvSpPr txBox="1"/>
          <p:nvPr/>
        </p:nvSpPr>
        <p:spPr>
          <a:xfrm>
            <a:off x="7825859" y="2237824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9D6545-74CD-6501-4162-AA07984F4F03}"/>
              </a:ext>
            </a:extLst>
          </p:cNvPr>
          <p:cNvSpPr txBox="1"/>
          <p:nvPr/>
        </p:nvSpPr>
        <p:spPr>
          <a:xfrm>
            <a:off x="9642688" y="23315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214A91-1259-BD29-D129-2B886C89130A}"/>
              </a:ext>
            </a:extLst>
          </p:cNvPr>
          <p:cNvSpPr txBox="1"/>
          <p:nvPr/>
        </p:nvSpPr>
        <p:spPr>
          <a:xfrm>
            <a:off x="7514443" y="3341476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2B0C3E-1887-7F51-8C1E-9B84C169FDEA}"/>
              </a:ext>
            </a:extLst>
          </p:cNvPr>
          <p:cNvSpPr txBox="1"/>
          <p:nvPr/>
        </p:nvSpPr>
        <p:spPr>
          <a:xfrm>
            <a:off x="9623241" y="337326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564D2D6-D435-5E19-1D88-588E1F512C18}"/>
              </a:ext>
            </a:extLst>
          </p:cNvPr>
          <p:cNvGrpSpPr/>
          <p:nvPr/>
        </p:nvGrpSpPr>
        <p:grpSpPr>
          <a:xfrm>
            <a:off x="8794236" y="2318400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25DC7B5-92F8-0002-40EF-8AADD23C1A1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344849-9B45-0639-5133-D4367CA36446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B1E5C5-B813-3F95-A23C-84406D178390}"/>
              </a:ext>
            </a:extLst>
          </p:cNvPr>
          <p:cNvGrpSpPr/>
          <p:nvPr/>
        </p:nvGrpSpPr>
        <p:grpSpPr>
          <a:xfrm>
            <a:off x="10182578" y="2354687"/>
            <a:ext cx="884951" cy="707886"/>
            <a:chOff x="2515719" y="2483702"/>
            <a:chExt cx="884951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AA15E1C-DA46-866D-995F-327AAB97A8B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9B3C5D2-CB0E-D207-82BA-617744FA730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E38C371-F671-84D4-0347-7DDBC1326AD6}"/>
              </a:ext>
            </a:extLst>
          </p:cNvPr>
          <p:cNvGrpSpPr/>
          <p:nvPr/>
        </p:nvGrpSpPr>
        <p:grpSpPr>
          <a:xfrm>
            <a:off x="8823731" y="3359762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94072CA-D5D0-E748-93AE-3A03A08DD27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EC6153B-3B5A-9AAB-42E1-964C7FE7B9C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5504AE0-905E-5CD4-7565-0352DD5C3AC8}"/>
              </a:ext>
            </a:extLst>
          </p:cNvPr>
          <p:cNvGrpSpPr/>
          <p:nvPr/>
        </p:nvGrpSpPr>
        <p:grpSpPr>
          <a:xfrm>
            <a:off x="10217318" y="3365868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8258207-A54D-2FD1-BC46-BC93B34DA8C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B23D342-1DED-9308-2119-C3442E5D48E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DC2787A-769D-6E40-7599-7CBC2263D884}"/>
              </a:ext>
            </a:extLst>
          </p:cNvPr>
          <p:cNvSpPr/>
          <p:nvPr/>
        </p:nvSpPr>
        <p:spPr>
          <a:xfrm>
            <a:off x="7618703" y="443168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6A5B402-ED77-DFF5-FE67-6DA1280B295F}"/>
              </a:ext>
            </a:extLst>
          </p:cNvPr>
          <p:cNvSpPr txBox="1"/>
          <p:nvPr/>
        </p:nvSpPr>
        <p:spPr>
          <a:xfrm>
            <a:off x="7889179" y="4444111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+ 5 =</a:t>
            </a:r>
            <a:endParaRPr lang="en-US" sz="1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FAB24B5-FA9E-6088-8C31-D55DBF920D7D}"/>
              </a:ext>
            </a:extLst>
          </p:cNvPr>
          <p:cNvGrpSpPr/>
          <p:nvPr/>
        </p:nvGrpSpPr>
        <p:grpSpPr>
          <a:xfrm>
            <a:off x="9909550" y="4505111"/>
            <a:ext cx="884951" cy="707886"/>
            <a:chOff x="2515719" y="2483702"/>
            <a:chExt cx="884951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628AE02B-E683-2BCE-F7AC-FC35A92B853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2D41408-4028-7DD3-B3D4-C4D9CA810A2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5CD2C9B-F2E5-8EB5-D4FB-BA0F1B08F6B7}"/>
              </a:ext>
            </a:extLst>
          </p:cNvPr>
          <p:cNvSpPr txBox="1"/>
          <p:nvPr/>
        </p:nvSpPr>
        <p:spPr>
          <a:xfrm>
            <a:off x="7655538" y="1585246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D48F009-394F-8F7A-589E-77A6A31C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9" y="1496557"/>
            <a:ext cx="7005526" cy="445927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8DEEE68-8D9F-B73F-AAB5-3C033D80705A}"/>
              </a:ext>
            </a:extLst>
          </p:cNvPr>
          <p:cNvSpPr txBox="1"/>
          <p:nvPr/>
        </p:nvSpPr>
        <p:spPr>
          <a:xfrm>
            <a:off x="630495" y="747458"/>
            <a:ext cx="280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B53D3D"/>
                </a:solidFill>
                <a:latin typeface="#9Slide05 SVNMercury Script" pitchFamily="2" charset="0"/>
              </a:rPr>
              <a:t>Tách</a:t>
            </a:r>
            <a:r>
              <a:rPr lang="en-US" sz="4800" b="1" dirty="0">
                <a:solidFill>
                  <a:srgbClr val="B53D3D"/>
                </a:solidFill>
                <a:latin typeface="#9Slide05 SVNMercury Script" pitchFamily="2" charset="0"/>
              </a:rPr>
              <a:t> </a:t>
            </a:r>
            <a:r>
              <a:rPr lang="en-US" sz="4800" b="1" dirty="0" err="1">
                <a:solidFill>
                  <a:srgbClr val="B53D3D"/>
                </a:solidFill>
                <a:latin typeface="#9Slide05 SVNMercury Script" pitchFamily="2" charset="0"/>
              </a:rPr>
              <a:t>số</a:t>
            </a:r>
            <a:endParaRPr lang="en-US" sz="4800" b="1" dirty="0">
              <a:solidFill>
                <a:srgbClr val="B53D3D"/>
              </a:solidFill>
              <a:latin typeface="#9Slide05 SVNMercury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31" grpId="0" animBg="1"/>
      <p:bldP spid="32" grpId="0"/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0E1534-F43A-CDD1-0097-348B49EF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F49DC24-DE3C-C0DC-CFED-8FDC866D3E2A}"/>
              </a:ext>
            </a:extLst>
          </p:cNvPr>
          <p:cNvSpPr txBox="1"/>
          <p:nvPr/>
        </p:nvSpPr>
        <p:spPr>
          <a:xfrm>
            <a:off x="432145" y="484309"/>
            <a:ext cx="280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53D3D"/>
                </a:solidFill>
                <a:effectLst/>
                <a:uLnTx/>
                <a:uFillTx/>
                <a:latin typeface="#9Slide05 SVNMercury Script" pitchFamily="2" charset="0"/>
                <a:ea typeface="+mn-ea"/>
                <a:cs typeface="+mn-cs"/>
              </a:rPr>
              <a:t>Tách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3D3D"/>
                </a:solidFill>
                <a:effectLst/>
                <a:uLnTx/>
                <a:uFillTx/>
                <a:latin typeface="#9Slide05 SVNMercury Script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53D3D"/>
                </a:solidFill>
                <a:effectLst/>
                <a:uLnTx/>
                <a:uFillTx/>
                <a:latin typeface="#9Slide05 SVNMercury Script" pitchFamily="2" charset="0"/>
                <a:ea typeface="+mn-ea"/>
                <a:cs typeface="+mn-cs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B53D3D"/>
              </a:solidFill>
              <a:effectLst/>
              <a:uLnTx/>
              <a:uFillTx/>
              <a:latin typeface="#9Slide05 SVNMercury Script" pitchFamily="2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2DEA70-0A1C-00CF-410C-3F5C32576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64" t="16785" r="56249" b="71653"/>
          <a:stretch>
            <a:fillRect/>
          </a:stretch>
        </p:blipFill>
        <p:spPr>
          <a:xfrm>
            <a:off x="1245142" y="1948107"/>
            <a:ext cx="622570" cy="5155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02FBD5-1634-F667-35B5-CCBD72CE9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70" t="15332" r="35515" b="73107"/>
          <a:stretch>
            <a:fillRect/>
          </a:stretch>
        </p:blipFill>
        <p:spPr>
          <a:xfrm>
            <a:off x="6622018" y="2087727"/>
            <a:ext cx="554476" cy="5155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25382ED-3356-6A45-53A4-44D123F6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64" t="16785" r="56249" b="71653"/>
          <a:stretch>
            <a:fillRect/>
          </a:stretch>
        </p:blipFill>
        <p:spPr>
          <a:xfrm>
            <a:off x="1867712" y="1916633"/>
            <a:ext cx="622570" cy="5155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6A223C2-D94E-8E28-77A7-26811C82F2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64" t="16785" r="56249" b="71653"/>
          <a:stretch>
            <a:fillRect/>
          </a:stretch>
        </p:blipFill>
        <p:spPr>
          <a:xfrm>
            <a:off x="2503028" y="1938664"/>
            <a:ext cx="622570" cy="5155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310F98-3F29-CC3D-72B6-A1AED56E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64" t="16785" r="56249" b="71653"/>
          <a:stretch>
            <a:fillRect/>
          </a:stretch>
        </p:blipFill>
        <p:spPr>
          <a:xfrm>
            <a:off x="3125598" y="1965558"/>
            <a:ext cx="622570" cy="5155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55A2BA0-3EAC-8350-571B-07B06FBB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70" t="15332" r="35515" b="73107"/>
          <a:stretch>
            <a:fillRect/>
          </a:stretch>
        </p:blipFill>
        <p:spPr>
          <a:xfrm>
            <a:off x="7284397" y="2093448"/>
            <a:ext cx="554476" cy="5155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78DD3A6-9E67-3F2F-EC91-E17DEAEE83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70" t="15332" r="35515" b="73107"/>
          <a:stretch>
            <a:fillRect/>
          </a:stretch>
        </p:blipFill>
        <p:spPr>
          <a:xfrm>
            <a:off x="7906967" y="2107466"/>
            <a:ext cx="554476" cy="5155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A996E5F-38A3-B8ED-ADD2-DF53A739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70" t="15332" r="35515" b="73107"/>
          <a:stretch>
            <a:fillRect/>
          </a:stretch>
        </p:blipFill>
        <p:spPr>
          <a:xfrm>
            <a:off x="8569346" y="2113187"/>
            <a:ext cx="554476" cy="5155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A03F886-15EB-266C-4820-FA5780763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570" t="15332" r="35515" b="73107"/>
          <a:stretch>
            <a:fillRect/>
          </a:stretch>
        </p:blipFill>
        <p:spPr>
          <a:xfrm>
            <a:off x="9191916" y="2127205"/>
            <a:ext cx="554476" cy="51556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CD2E83D-DEEC-D8B2-9741-A6BDF20F0074}"/>
              </a:ext>
            </a:extLst>
          </p:cNvPr>
          <p:cNvSpPr/>
          <p:nvPr/>
        </p:nvSpPr>
        <p:spPr>
          <a:xfrm>
            <a:off x="1070043" y="1682885"/>
            <a:ext cx="4139179" cy="1746115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80F968E-108C-E304-53C4-2ECC44A9474D}"/>
              </a:ext>
            </a:extLst>
          </p:cNvPr>
          <p:cNvSpPr/>
          <p:nvPr/>
        </p:nvSpPr>
        <p:spPr>
          <a:xfrm>
            <a:off x="6485159" y="1838528"/>
            <a:ext cx="3767794" cy="1590472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A20C28F-73C2-0F8D-B051-EC00DD715171}"/>
              </a:ext>
            </a:extLst>
          </p:cNvPr>
          <p:cNvSpPr txBox="1"/>
          <p:nvPr/>
        </p:nvSpPr>
        <p:spPr>
          <a:xfrm>
            <a:off x="3189616" y="1038307"/>
            <a:ext cx="1047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9B99E2F-4397-5AF6-8A04-E0A127AF42AF}"/>
              </a:ext>
            </a:extLst>
          </p:cNvPr>
          <p:cNvSpPr txBox="1"/>
          <p:nvPr/>
        </p:nvSpPr>
        <p:spPr>
          <a:xfrm>
            <a:off x="8386648" y="1284530"/>
            <a:ext cx="1047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27763C9-9EB0-AEE2-EB53-4A3DC60E4636}"/>
              </a:ext>
            </a:extLst>
          </p:cNvPr>
          <p:cNvSpPr txBox="1"/>
          <p:nvPr/>
        </p:nvSpPr>
        <p:spPr>
          <a:xfrm>
            <a:off x="3180166" y="3394453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9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DDEBA7D-C2E7-81AE-3485-4E62DF2DA20C}"/>
              </a:ext>
            </a:extLst>
          </p:cNvPr>
          <p:cNvSpPr txBox="1"/>
          <p:nvPr/>
        </p:nvSpPr>
        <p:spPr>
          <a:xfrm>
            <a:off x="1700055" y="3401244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FB10E23-F185-A7B2-68C3-F0B6BCE3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36" t="45933" r="53602" b="47508"/>
          <a:stretch>
            <a:fillRect/>
          </a:stretch>
        </p:blipFill>
        <p:spPr>
          <a:xfrm>
            <a:off x="1121240" y="2461021"/>
            <a:ext cx="3777588" cy="671285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4C24684D-7DE2-2221-F889-5EA8B930BD8C}"/>
              </a:ext>
            </a:extLst>
          </p:cNvPr>
          <p:cNvSpPr/>
          <p:nvPr/>
        </p:nvSpPr>
        <p:spPr>
          <a:xfrm>
            <a:off x="7561635" y="5184691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D5CAC6B-8054-74A5-9577-D320EC8D363E}"/>
              </a:ext>
            </a:extLst>
          </p:cNvPr>
          <p:cNvSpPr txBox="1"/>
          <p:nvPr/>
        </p:nvSpPr>
        <p:spPr>
          <a:xfrm>
            <a:off x="7558687" y="5214687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9 + 5 =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76DC327E-8419-92C2-5FD4-07DB4BBBA541}"/>
              </a:ext>
            </a:extLst>
          </p:cNvPr>
          <p:cNvGrpSpPr/>
          <p:nvPr/>
        </p:nvGrpSpPr>
        <p:grpSpPr>
          <a:xfrm>
            <a:off x="9692972" y="5294628"/>
            <a:ext cx="884951" cy="730404"/>
            <a:chOff x="2515719" y="2483702"/>
            <a:chExt cx="884951" cy="730404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6D24A447-3A23-9E3F-C4B0-6579E92CC36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194868FD-C41E-2411-8A43-1B967F5FD777}"/>
                </a:ext>
              </a:extLst>
            </p:cNvPr>
            <p:cNvSpPr txBox="1"/>
            <p:nvPr/>
          </p:nvSpPr>
          <p:spPr>
            <a:xfrm>
              <a:off x="2515719" y="2506220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EDC38A16-C956-56A7-C2E3-B4C2BD6E5B4E}"/>
              </a:ext>
            </a:extLst>
          </p:cNvPr>
          <p:cNvSpPr txBox="1"/>
          <p:nvPr/>
        </p:nvSpPr>
        <p:spPr>
          <a:xfrm>
            <a:off x="3280509" y="4314861"/>
            <a:ext cx="38486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5 + 5 = 10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D5CAC6B-8054-74A5-9577-D320EC8D363E}"/>
              </a:ext>
            </a:extLst>
          </p:cNvPr>
          <p:cNvSpPr txBox="1"/>
          <p:nvPr/>
        </p:nvSpPr>
        <p:spPr>
          <a:xfrm>
            <a:off x="3280509" y="5084302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6DC327E-8419-92C2-5FD4-07DB4BBBA541}"/>
              </a:ext>
            </a:extLst>
          </p:cNvPr>
          <p:cNvGrpSpPr/>
          <p:nvPr/>
        </p:nvGrpSpPr>
        <p:grpSpPr>
          <a:xfrm>
            <a:off x="5313030" y="5145857"/>
            <a:ext cx="884951" cy="707886"/>
            <a:chOff x="2515719" y="2483702"/>
            <a:chExt cx="884951" cy="707886"/>
          </a:xfrm>
        </p:grpSpPr>
        <p:sp>
          <p:nvSpPr>
            <p:cNvPr id="29" name="Rectangle: Rounded Corners 73">
              <a:extLst>
                <a:ext uri="{FF2B5EF4-FFF2-40B4-BE49-F238E27FC236}">
                  <a16:creationId xmlns:a16="http://schemas.microsoft.com/office/drawing/2014/main" xmlns="" id="{6D24A447-3A23-9E3F-C4B0-6579E92CC36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94868FD-C41E-2411-8A43-1B967F5FD777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8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44714 0.0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72" grpId="0"/>
      <p:bldP spid="7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94B51-310F-B0B8-71EC-E100DBB1A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42" t="29391" r="36774" b="39928"/>
          <a:stretch/>
        </p:blipFill>
        <p:spPr>
          <a:xfrm>
            <a:off x="5338916" y="1182191"/>
            <a:ext cx="6580819" cy="37625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4EA3E4A-9807-BC58-B905-913EC954AC65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EF764DB-3EA7-7D58-9B17-68C7AA0A267E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05E9647-49EB-994D-26E2-C640C5101C45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8 + 6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7B9079-8D4E-8B14-D97E-4C60F4373E36}"/>
              </a:ext>
            </a:extLst>
          </p:cNvPr>
          <p:cNvSpPr txBox="1"/>
          <p:nvPr/>
        </p:nvSpPr>
        <p:spPr>
          <a:xfrm>
            <a:off x="712957" y="1971228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2BA29E-48A2-60A3-0FB9-ED3C484FCC80}"/>
              </a:ext>
            </a:extLst>
          </p:cNvPr>
          <p:cNvSpPr txBox="1"/>
          <p:nvPr/>
        </p:nvSpPr>
        <p:spPr>
          <a:xfrm>
            <a:off x="2259399" y="2000864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= 2 +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E64ABA-BE22-6FA4-73CD-736AA255EAC5}"/>
              </a:ext>
            </a:extLst>
          </p:cNvPr>
          <p:cNvSpPr txBox="1"/>
          <p:nvPr/>
        </p:nvSpPr>
        <p:spPr>
          <a:xfrm>
            <a:off x="949609" y="2660233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CD81EC-122C-B0D7-AD25-94A571AA76F1}"/>
              </a:ext>
            </a:extLst>
          </p:cNvPr>
          <p:cNvSpPr txBox="1"/>
          <p:nvPr/>
        </p:nvSpPr>
        <p:spPr>
          <a:xfrm>
            <a:off x="2775297" y="27733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28C971-B4B2-96A7-7F00-7C762A040056}"/>
              </a:ext>
            </a:extLst>
          </p:cNvPr>
          <p:cNvSpPr txBox="1"/>
          <p:nvPr/>
        </p:nvSpPr>
        <p:spPr>
          <a:xfrm>
            <a:off x="567661" y="3681757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F99F39-8FC6-581B-8924-B941D25F849D}"/>
              </a:ext>
            </a:extLst>
          </p:cNvPr>
          <p:cNvSpPr txBox="1"/>
          <p:nvPr/>
        </p:nvSpPr>
        <p:spPr>
          <a:xfrm>
            <a:off x="2748276" y="36964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EDCC912-D03B-8623-CDFE-11B7A496F188}"/>
              </a:ext>
            </a:extLst>
          </p:cNvPr>
          <p:cNvGrpSpPr/>
          <p:nvPr/>
        </p:nvGrpSpPr>
        <p:grpSpPr>
          <a:xfrm>
            <a:off x="1947482" y="2770305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A2166E50-C523-932D-4913-90ED07A6A3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7D31A8-F48F-D53E-6ADB-6853C0327F0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197F7F9-397F-A294-C582-841DA613E40F}"/>
              </a:ext>
            </a:extLst>
          </p:cNvPr>
          <p:cNvGrpSpPr/>
          <p:nvPr/>
        </p:nvGrpSpPr>
        <p:grpSpPr>
          <a:xfrm>
            <a:off x="3299394" y="2762906"/>
            <a:ext cx="884951" cy="707886"/>
            <a:chOff x="2515719" y="2483702"/>
            <a:chExt cx="884951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D4E4EDF-3B21-EE62-AF12-66B3B053FDB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2B6994E-1BEA-B96C-FCCF-829BB5310DA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B75F708-8929-8E5D-8A57-74B91805E932}"/>
              </a:ext>
            </a:extLst>
          </p:cNvPr>
          <p:cNvGrpSpPr/>
          <p:nvPr/>
        </p:nvGrpSpPr>
        <p:grpSpPr>
          <a:xfrm>
            <a:off x="1898599" y="3776233"/>
            <a:ext cx="884951" cy="707886"/>
            <a:chOff x="2515719" y="2483702"/>
            <a:chExt cx="884951" cy="7078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6DBD0A48-89FC-278E-2350-CBC8652BC9C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F325DA9-B171-557B-D86C-6A8981AA02E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0BE258-60A4-AEC4-36D1-64F90E75E659}"/>
              </a:ext>
            </a:extLst>
          </p:cNvPr>
          <p:cNvGrpSpPr/>
          <p:nvPr/>
        </p:nvGrpSpPr>
        <p:grpSpPr>
          <a:xfrm>
            <a:off x="3323290" y="3742703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A402286B-8A87-2911-8DED-91B66A28BE8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479E758-B462-67D3-5A59-862D15D6081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F786BE5-BB7D-9E8E-9781-4779BFF8223A}"/>
              </a:ext>
            </a:extLst>
          </p:cNvPr>
          <p:cNvGrpSpPr/>
          <p:nvPr/>
        </p:nvGrpSpPr>
        <p:grpSpPr>
          <a:xfrm>
            <a:off x="1951680" y="2785575"/>
            <a:ext cx="815472" cy="744927"/>
            <a:chOff x="3208176" y="5138974"/>
            <a:chExt cx="815472" cy="74492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8106E0-B4B3-9EE9-3844-4BFAB15D6BE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889CED6-E6CC-4401-4064-EB2554E86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8E3536E-B50B-3FF0-4484-D723D2425438}"/>
              </a:ext>
            </a:extLst>
          </p:cNvPr>
          <p:cNvGrpSpPr/>
          <p:nvPr/>
        </p:nvGrpSpPr>
        <p:grpSpPr>
          <a:xfrm>
            <a:off x="3293074" y="2756643"/>
            <a:ext cx="815472" cy="744927"/>
            <a:chOff x="3208176" y="5138974"/>
            <a:chExt cx="815472" cy="74492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BDC19895-12EE-5D51-A1A0-F1355A189A9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CD858B89-9319-6D1B-C3E6-26EE43F30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128F6A6-9CC4-88A1-A873-35F1B356FB89}"/>
              </a:ext>
            </a:extLst>
          </p:cNvPr>
          <p:cNvGrpSpPr/>
          <p:nvPr/>
        </p:nvGrpSpPr>
        <p:grpSpPr>
          <a:xfrm>
            <a:off x="3321063" y="3694015"/>
            <a:ext cx="815472" cy="744927"/>
            <a:chOff x="3208176" y="5138974"/>
            <a:chExt cx="815472" cy="74492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B888CB6D-F770-74F3-09DD-61C44733199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62E732B-6DE2-125F-26F1-2C75C27FF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253F94A-31C5-3F37-B968-FC6DEA436176}"/>
              </a:ext>
            </a:extLst>
          </p:cNvPr>
          <p:cNvGrpSpPr/>
          <p:nvPr/>
        </p:nvGrpSpPr>
        <p:grpSpPr>
          <a:xfrm>
            <a:off x="1908144" y="3734470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9AF09AC5-C1D2-540F-8244-24D38E78F35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E526647-D51D-0FD1-024C-0801CC8F0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289269C0-9330-8AA7-E89D-BF30B1D98EC4}"/>
              </a:ext>
            </a:extLst>
          </p:cNvPr>
          <p:cNvSpPr/>
          <p:nvPr/>
        </p:nvSpPr>
        <p:spPr>
          <a:xfrm>
            <a:off x="742453" y="4785268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CE001D5-DAD6-D718-2B02-9455F331C4D7}"/>
              </a:ext>
            </a:extLst>
          </p:cNvPr>
          <p:cNvSpPr txBox="1"/>
          <p:nvPr/>
        </p:nvSpPr>
        <p:spPr>
          <a:xfrm>
            <a:off x="1012929" y="4797693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+ 6 =</a:t>
            </a:r>
            <a:endParaRPr lang="en-US" sz="16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155F70F-9027-84CF-C3DD-63B23B862143}"/>
              </a:ext>
            </a:extLst>
          </p:cNvPr>
          <p:cNvGrpSpPr/>
          <p:nvPr/>
        </p:nvGrpSpPr>
        <p:grpSpPr>
          <a:xfrm>
            <a:off x="3033300" y="4858693"/>
            <a:ext cx="884951" cy="707886"/>
            <a:chOff x="2515719" y="2483702"/>
            <a:chExt cx="884951" cy="707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D29DB5F2-9A48-FA87-0196-660B18B03FE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44AD116F-4C0E-92A0-03EF-2EA28E678177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B190633-BE91-5581-E361-A33401B8CA37}"/>
              </a:ext>
            </a:extLst>
          </p:cNvPr>
          <p:cNvGrpSpPr/>
          <p:nvPr/>
        </p:nvGrpSpPr>
        <p:grpSpPr>
          <a:xfrm>
            <a:off x="3048718" y="4838614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D9669E8B-EF4F-DA55-A2E0-81005F35156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EF9FC923-2E79-22FD-DB65-F23FECEDF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8134F0E-6082-1BA9-7485-4E9470C3BF48}"/>
              </a:ext>
            </a:extLst>
          </p:cNvPr>
          <p:cNvGrpSpPr/>
          <p:nvPr/>
        </p:nvGrpSpPr>
        <p:grpSpPr>
          <a:xfrm>
            <a:off x="4092924" y="2058778"/>
            <a:ext cx="884951" cy="707886"/>
            <a:chOff x="2515719" y="2483702"/>
            <a:chExt cx="884951" cy="70788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69114591-6303-7357-C52F-734700582C9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A63BE0E-D2D2-1F4E-3415-2C294812DF5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E8B828C-8EBF-20E2-1B6F-86220F8E7022}"/>
              </a:ext>
            </a:extLst>
          </p:cNvPr>
          <p:cNvGrpSpPr/>
          <p:nvPr/>
        </p:nvGrpSpPr>
        <p:grpSpPr>
          <a:xfrm>
            <a:off x="4091612" y="2033006"/>
            <a:ext cx="815472" cy="744927"/>
            <a:chOff x="3208176" y="5138974"/>
            <a:chExt cx="815472" cy="74492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5C7570FA-8AE9-B617-40BD-CF377FC4CFF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FEBCF260-B57A-3416-F9ED-393AEDE63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1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450C61-938D-55A2-AF95-190ABD52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0123C9-8A27-CAF1-4426-F7EC66506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1" t="35924" r="36774" b="47185"/>
          <a:stretch>
            <a:fillRect/>
          </a:stretch>
        </p:blipFill>
        <p:spPr>
          <a:xfrm>
            <a:off x="8778869" y="1549271"/>
            <a:ext cx="3042544" cy="219343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6BA89A4-668C-AB3E-5371-6D0FEC83633F}"/>
              </a:ext>
            </a:extLst>
          </p:cNvPr>
          <p:cNvGrpSpPr/>
          <p:nvPr/>
        </p:nvGrpSpPr>
        <p:grpSpPr>
          <a:xfrm>
            <a:off x="1600872" y="636883"/>
            <a:ext cx="8990255" cy="844221"/>
            <a:chOff x="2106579" y="908289"/>
            <a:chExt cx="7674719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8787FC6-D847-B734-AEEB-D55834282506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6A184B1-EDF8-3BD1-7E50-F8DC98C7F161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8 + 6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24E0FE0-4FE1-4B78-7C63-E5B5E639907D}"/>
                </a:ext>
              </a:extLst>
            </p:cNvPr>
            <p:cNvSpPr txBox="1"/>
            <p:nvPr/>
          </p:nvSpPr>
          <p:spPr>
            <a:xfrm>
              <a:off x="6634111" y="918202"/>
              <a:ext cx="31471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>
                  <a:latin typeface="SVN-Cookies" panose="02040603050506020204" pitchFamily="18" charset="0"/>
                  <a:cs typeface="Arial" panose="020B0604020202020204" pitchFamily="34" charset="0"/>
                </a:rPr>
                <a:t>8                        6</a:t>
              </a:r>
              <a:endParaRPr lang="en-US" sz="3000" b="1" dirty="0">
                <a:latin typeface="SVN-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831B56-64FB-10AC-A73B-843FD57BDE50}"/>
              </a:ext>
            </a:extLst>
          </p:cNvPr>
          <p:cNvSpPr txBox="1"/>
          <p:nvPr/>
        </p:nvSpPr>
        <p:spPr>
          <a:xfrm>
            <a:off x="712957" y="1971228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885958-BDDA-F42A-83D1-FB412DDCBF69}"/>
              </a:ext>
            </a:extLst>
          </p:cNvPr>
          <p:cNvSpPr txBox="1"/>
          <p:nvPr/>
        </p:nvSpPr>
        <p:spPr>
          <a:xfrm>
            <a:off x="2259399" y="2000864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Cambria" panose="02040503050406030204" pitchFamily="18" charset="0"/>
              </a:rPr>
              <a:t>8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lang="en-US" sz="4400" b="1">
                <a:solidFill>
                  <a:prstClr val="black"/>
                </a:solidFill>
                <a:latin typeface="Cambria" panose="02040503050406030204" pitchFamily="18" charset="0"/>
              </a:rPr>
              <a:t>4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0DD69F-A0BF-65B6-9E82-F3AA494A2FEC}"/>
              </a:ext>
            </a:extLst>
          </p:cNvPr>
          <p:cNvSpPr txBox="1"/>
          <p:nvPr/>
        </p:nvSpPr>
        <p:spPr>
          <a:xfrm>
            <a:off x="949609" y="2660233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Cambria" panose="02040503050406030204" pitchFamily="18" charset="0"/>
              </a:rPr>
              <a:t>6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1EF181-4198-D5EA-6D79-385AC6462C3B}"/>
              </a:ext>
            </a:extLst>
          </p:cNvPr>
          <p:cNvSpPr txBox="1"/>
          <p:nvPr/>
        </p:nvSpPr>
        <p:spPr>
          <a:xfrm>
            <a:off x="2775297" y="27733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29A08B-93EE-465C-BE2B-6C1440E97FFC}"/>
              </a:ext>
            </a:extLst>
          </p:cNvPr>
          <p:cNvSpPr txBox="1"/>
          <p:nvPr/>
        </p:nvSpPr>
        <p:spPr>
          <a:xfrm>
            <a:off x="567661" y="3681757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8F6EB1-DECF-F533-0CA5-EFAB5C8EA84E}"/>
              </a:ext>
            </a:extLst>
          </p:cNvPr>
          <p:cNvSpPr txBox="1"/>
          <p:nvPr/>
        </p:nvSpPr>
        <p:spPr>
          <a:xfrm>
            <a:off x="2748276" y="36964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ABEADB-F818-3B47-1B2A-95E0EFA948D6}"/>
              </a:ext>
            </a:extLst>
          </p:cNvPr>
          <p:cNvGrpSpPr/>
          <p:nvPr/>
        </p:nvGrpSpPr>
        <p:grpSpPr>
          <a:xfrm>
            <a:off x="1947482" y="2770305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1A70626B-281D-4E7E-145D-1B66AB13B3B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6F084AF-E70B-13DC-C619-66174195CF4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87BB5C6-7322-8E63-D609-D1278F0FA297}"/>
              </a:ext>
            </a:extLst>
          </p:cNvPr>
          <p:cNvGrpSpPr/>
          <p:nvPr/>
        </p:nvGrpSpPr>
        <p:grpSpPr>
          <a:xfrm>
            <a:off x="3299394" y="2762906"/>
            <a:ext cx="884951" cy="707886"/>
            <a:chOff x="2515719" y="2483702"/>
            <a:chExt cx="884951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40460AE4-F904-E788-568A-77B5D324D14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AB5616D-EED0-AD3C-42E3-30642C4B897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C695D97-3C5B-A659-872B-BCE1EF82739E}"/>
              </a:ext>
            </a:extLst>
          </p:cNvPr>
          <p:cNvGrpSpPr/>
          <p:nvPr/>
        </p:nvGrpSpPr>
        <p:grpSpPr>
          <a:xfrm>
            <a:off x="1898599" y="3776233"/>
            <a:ext cx="884951" cy="707886"/>
            <a:chOff x="2515719" y="2483702"/>
            <a:chExt cx="884951" cy="7078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95DA8201-C5AE-8BDF-E037-7688A857082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3815EAA-3CEF-0E02-5C2C-E83C5DDC6DD7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A271D4A-D9C5-7C3A-1E25-EBC7F7F01054}"/>
              </a:ext>
            </a:extLst>
          </p:cNvPr>
          <p:cNvGrpSpPr/>
          <p:nvPr/>
        </p:nvGrpSpPr>
        <p:grpSpPr>
          <a:xfrm>
            <a:off x="3323290" y="3742703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FF175541-8BCE-F90C-1BA3-19B5E4DACCE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B9771CA-227D-87F0-8060-2EBCA481727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8C8AEEC-488E-23E2-751B-8C06948B7B86}"/>
              </a:ext>
            </a:extLst>
          </p:cNvPr>
          <p:cNvGrpSpPr/>
          <p:nvPr/>
        </p:nvGrpSpPr>
        <p:grpSpPr>
          <a:xfrm>
            <a:off x="1941162" y="2717030"/>
            <a:ext cx="815472" cy="744927"/>
            <a:chOff x="3208176" y="5138974"/>
            <a:chExt cx="815472" cy="74492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BED92DB3-E87E-39B2-B3A9-3A1DDD6A653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DBFD551-A71A-ECE3-A116-6D5A9B2B5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408C0D7-7985-BD1B-1FDD-B3D56EF1F21E}"/>
              </a:ext>
            </a:extLst>
          </p:cNvPr>
          <p:cNvGrpSpPr/>
          <p:nvPr/>
        </p:nvGrpSpPr>
        <p:grpSpPr>
          <a:xfrm>
            <a:off x="3293074" y="2756643"/>
            <a:ext cx="815472" cy="744927"/>
            <a:chOff x="3208176" y="5138974"/>
            <a:chExt cx="815472" cy="74492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FAF8B64E-5F3F-9B01-0CBA-6E60F750DD1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E146FA82-AC36-D6E5-D6CB-B5F8A7C99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662C757-259D-1DF6-94FA-BDD53F6FDCA2}"/>
              </a:ext>
            </a:extLst>
          </p:cNvPr>
          <p:cNvGrpSpPr/>
          <p:nvPr/>
        </p:nvGrpSpPr>
        <p:grpSpPr>
          <a:xfrm>
            <a:off x="3321063" y="3694015"/>
            <a:ext cx="815472" cy="744927"/>
            <a:chOff x="3208176" y="5138974"/>
            <a:chExt cx="815472" cy="74492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CE40D53E-52F3-B9AC-BEF4-66A89F52FA7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47C57F9-D59B-CD9E-8A41-68D2FAEE4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0174EC6-1924-B505-C355-3D630B228FE6}"/>
              </a:ext>
            </a:extLst>
          </p:cNvPr>
          <p:cNvGrpSpPr/>
          <p:nvPr/>
        </p:nvGrpSpPr>
        <p:grpSpPr>
          <a:xfrm>
            <a:off x="1908144" y="3734470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0CE3F2A-D05C-E354-E962-799183CBB86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7EB7E086-2BE1-701E-A342-C16AAF4E1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B316BE76-6503-E7ED-DDA6-AB684421F769}"/>
              </a:ext>
            </a:extLst>
          </p:cNvPr>
          <p:cNvSpPr/>
          <p:nvPr/>
        </p:nvSpPr>
        <p:spPr>
          <a:xfrm>
            <a:off x="742453" y="4785268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CFDF15D-80A5-88BC-23F1-889A79835472}"/>
              </a:ext>
            </a:extLst>
          </p:cNvPr>
          <p:cNvSpPr txBox="1"/>
          <p:nvPr/>
        </p:nvSpPr>
        <p:spPr>
          <a:xfrm>
            <a:off x="1012929" y="4797693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+ 6 =</a:t>
            </a:r>
            <a:endParaRPr lang="en-US" sz="16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DD27E2E-49B8-EFC0-A789-17351C75E31F}"/>
              </a:ext>
            </a:extLst>
          </p:cNvPr>
          <p:cNvGrpSpPr/>
          <p:nvPr/>
        </p:nvGrpSpPr>
        <p:grpSpPr>
          <a:xfrm>
            <a:off x="3033300" y="4858693"/>
            <a:ext cx="884951" cy="707886"/>
            <a:chOff x="2515719" y="2483702"/>
            <a:chExt cx="884951" cy="707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2ACD777B-F24A-0B35-E745-34C0C29D109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4CEC178-962B-4450-BA4F-B3A0345D34AC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446A302-D4D6-A779-FCDA-1604732B8E10}"/>
              </a:ext>
            </a:extLst>
          </p:cNvPr>
          <p:cNvGrpSpPr/>
          <p:nvPr/>
        </p:nvGrpSpPr>
        <p:grpSpPr>
          <a:xfrm>
            <a:off x="3048718" y="4838614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1EA06789-4516-186D-0206-7FED33EB12C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AFC31928-8163-505C-A108-6D2B86B31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284D3AB-C8A9-C850-3BCF-E614DB84983E}"/>
              </a:ext>
            </a:extLst>
          </p:cNvPr>
          <p:cNvGrpSpPr/>
          <p:nvPr/>
        </p:nvGrpSpPr>
        <p:grpSpPr>
          <a:xfrm>
            <a:off x="4092924" y="2058778"/>
            <a:ext cx="884951" cy="707886"/>
            <a:chOff x="2515719" y="2483702"/>
            <a:chExt cx="884951" cy="70788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1042A11E-2FC2-C4DD-158E-CF11BFEFFB9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64ECFB7-02DF-41B7-BE12-20E828DBCBF6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D2586E0-0235-F9EF-3D3A-C7AE1C9A9F08}"/>
              </a:ext>
            </a:extLst>
          </p:cNvPr>
          <p:cNvGrpSpPr/>
          <p:nvPr/>
        </p:nvGrpSpPr>
        <p:grpSpPr>
          <a:xfrm>
            <a:off x="4091612" y="2033006"/>
            <a:ext cx="815472" cy="744927"/>
            <a:chOff x="3208176" y="5138974"/>
            <a:chExt cx="815472" cy="74492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9261D41B-B56E-6733-598E-30BB23CAE62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DA7CD7D-2624-EB1D-6034-DE2FCF2E0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CF4CAC2-873F-2E72-5E1E-F8F2F4998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42" t="44440" r="51180" b="47185"/>
          <a:stretch>
            <a:fillRect/>
          </a:stretch>
        </p:blipFill>
        <p:spPr>
          <a:xfrm>
            <a:off x="5467115" y="1682513"/>
            <a:ext cx="3211372" cy="10270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4FA3A5F-3A96-5007-CBB3-A5DEE15CD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42" t="44440" r="51180" b="47185"/>
          <a:stretch>
            <a:fillRect/>
          </a:stretch>
        </p:blipFill>
        <p:spPr>
          <a:xfrm>
            <a:off x="5537906" y="2654660"/>
            <a:ext cx="3078662" cy="1027097"/>
          </a:xfrm>
          <a:prstGeom prst="rect">
            <a:avLst/>
          </a:prstGeom>
        </p:spPr>
      </p:pic>
      <p:sp>
        <p:nvSpPr>
          <p:cNvPr id="60" name="Right Brace 59">
            <a:extLst>
              <a:ext uri="{FF2B5EF4-FFF2-40B4-BE49-F238E27FC236}">
                <a16:creationId xmlns:a16="http://schemas.microsoft.com/office/drawing/2014/main" xmlns="" id="{98FA16F7-B4D4-2BD8-0A1C-20B23A1C1D3F}"/>
              </a:ext>
            </a:extLst>
          </p:cNvPr>
          <p:cNvSpPr/>
          <p:nvPr/>
        </p:nvSpPr>
        <p:spPr>
          <a:xfrm rot="16200000">
            <a:off x="7034848" y="34510"/>
            <a:ext cx="445392" cy="28418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Brace 60">
            <a:extLst>
              <a:ext uri="{FF2B5EF4-FFF2-40B4-BE49-F238E27FC236}">
                <a16:creationId xmlns:a16="http://schemas.microsoft.com/office/drawing/2014/main" xmlns="" id="{E52CFA46-2558-15BC-D04E-1A78E9530AEC}"/>
              </a:ext>
            </a:extLst>
          </p:cNvPr>
          <p:cNvSpPr/>
          <p:nvPr/>
        </p:nvSpPr>
        <p:spPr>
          <a:xfrm rot="16200000">
            <a:off x="10034738" y="201530"/>
            <a:ext cx="445392" cy="25591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E3ACC5A2-2FDB-FFE6-43B0-7A3591858694}"/>
              </a:ext>
            </a:extLst>
          </p:cNvPr>
          <p:cNvGrpSpPr/>
          <p:nvPr/>
        </p:nvGrpSpPr>
        <p:grpSpPr>
          <a:xfrm>
            <a:off x="8977858" y="4882741"/>
            <a:ext cx="2559150" cy="1328463"/>
            <a:chOff x="8977858" y="4882741"/>
            <a:chExt cx="2559150" cy="1328463"/>
          </a:xfrm>
        </p:grpSpPr>
        <p:sp>
          <p:nvSpPr>
            <p:cNvPr id="59" name="Right Brace 58">
              <a:extLst>
                <a:ext uri="{FF2B5EF4-FFF2-40B4-BE49-F238E27FC236}">
                  <a16:creationId xmlns:a16="http://schemas.microsoft.com/office/drawing/2014/main" xmlns="" id="{F3A1DB9C-A2E7-58B2-1A37-2DF9D2196A43}"/>
                </a:ext>
              </a:extLst>
            </p:cNvPr>
            <p:cNvSpPr/>
            <p:nvPr/>
          </p:nvSpPr>
          <p:spPr>
            <a:xfrm rot="5400000">
              <a:off x="9975059" y="3885540"/>
              <a:ext cx="564747" cy="255915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BAD7B755-69D6-0792-C227-57B1F3204079}"/>
                </a:ext>
              </a:extLst>
            </p:cNvPr>
            <p:cNvSpPr txBox="1"/>
            <p:nvPr/>
          </p:nvSpPr>
          <p:spPr>
            <a:xfrm>
              <a:off x="9934724" y="5441763"/>
              <a:ext cx="10511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</a:rPr>
                <a:t>10</a:t>
              </a:r>
              <a:endParaRPr lang="en-US" sz="1600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60A5CB6E-1C3D-4128-DB90-3E6F685377DD}"/>
              </a:ext>
            </a:extLst>
          </p:cNvPr>
          <p:cNvGrpSpPr/>
          <p:nvPr/>
        </p:nvGrpSpPr>
        <p:grpSpPr>
          <a:xfrm>
            <a:off x="6906222" y="674272"/>
            <a:ext cx="1149739" cy="769441"/>
            <a:chOff x="5145932" y="4552252"/>
            <a:chExt cx="1149739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EE5A351C-D52C-2ADD-41E8-4B7CE47E8B25}"/>
                </a:ext>
              </a:extLst>
            </p:cNvPr>
            <p:cNvSpPr/>
            <p:nvPr/>
          </p:nvSpPr>
          <p:spPr>
            <a:xfrm>
              <a:off x="5145932" y="4698460"/>
              <a:ext cx="690666" cy="4770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AEDDC76-25D0-D374-2498-2CA9D24575FA}"/>
                </a:ext>
              </a:extLst>
            </p:cNvPr>
            <p:cNvSpPr txBox="1"/>
            <p:nvPr/>
          </p:nvSpPr>
          <p:spPr>
            <a:xfrm>
              <a:off x="5244513" y="4552252"/>
              <a:ext cx="10511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</a:rPr>
                <a:t>4</a:t>
              </a:r>
              <a:endParaRPr lang="en-US" sz="1600" dirty="0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B3DF311-DA7E-94C2-D667-B64E4DD90305}"/>
              </a:ext>
            </a:extLst>
          </p:cNvPr>
          <p:cNvSpPr/>
          <p:nvPr/>
        </p:nvSpPr>
        <p:spPr>
          <a:xfrm>
            <a:off x="8877478" y="820480"/>
            <a:ext cx="2841892" cy="7287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5247 0.1564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40" grpId="0" animBg="1"/>
      <p:bldP spid="41" grpId="0"/>
      <p:bldP spid="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125</Words>
  <Application>Microsoft Office PowerPoint</Application>
  <PresentationFormat>Custom</PresentationFormat>
  <Paragraphs>70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Arial</vt:lpstr>
      <vt:lpstr>SVN-Newton</vt:lpstr>
      <vt:lpstr>Cambria</vt:lpstr>
      <vt:lpstr>等线</vt:lpstr>
      <vt:lpstr>Calibri</vt:lpstr>
      <vt:lpstr>思源黑体 CN</vt:lpstr>
      <vt:lpstr>Tahoma</vt:lpstr>
      <vt:lpstr>SVN-Ready</vt:lpstr>
      <vt:lpstr>SVN-Cookies</vt:lpstr>
      <vt:lpstr>Calibri Light</vt:lpstr>
      <vt:lpstr>Times New Roman</vt:lpstr>
      <vt:lpstr>#9Slide05 SVNMercury Script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Khuyen;KHuyen</dc:creator>
  <cp:keywords>Mang non Team;MNT</cp:keywords>
  <cp:lastModifiedBy>HP</cp:lastModifiedBy>
  <cp:revision>57</cp:revision>
  <dcterms:created xsi:type="dcterms:W3CDTF">2022-07-26T09:46:12Z</dcterms:created>
  <dcterms:modified xsi:type="dcterms:W3CDTF">2025-09-29T23:21:28Z</dcterms:modified>
</cp:coreProperties>
</file>