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10"/>
  </p:notesMasterIdLst>
  <p:sldIdLst>
    <p:sldId id="520" r:id="rId4"/>
    <p:sldId id="327" r:id="rId5"/>
    <p:sldId id="485" r:id="rId6"/>
    <p:sldId id="486" r:id="rId7"/>
    <p:sldId id="328" r:id="rId8"/>
    <p:sldId id="4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99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NIỀM VUI CỦA BI VÀ BỐNG</a:t>
            </a: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xmlns="" id="{31151818-B080-433D-A619-EB2880751D59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xmlns="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xmlns="" id="{0C9978AA-7B78-494D-9DD5-BC5A62EAF02C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xmlns="" id="{2A3C3E13-A761-4EE7-8533-C3C1B37D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32" y="3980258"/>
            <a:ext cx="2382813" cy="2051850"/>
          </a:xfrm>
          <a:prstGeom prst="rect">
            <a:avLst/>
          </a:prstGeom>
        </p:spPr>
      </p:pic>
      <p:pic>
        <p:nvPicPr>
          <p:cNvPr id="16" name="Picture 2" descr="Lý thuyết chữ hoa: a, ă, â tiếng việt 2">
            <a:extLst>
              <a:ext uri="{FF2B5EF4-FFF2-40B4-BE49-F238E27FC236}">
                <a16:creationId xmlns:a16="http://schemas.microsoft.com/office/drawing/2014/main" xmlns="" id="{59AEE3D0-B106-4BF8-A22C-DC9FA43E6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617402" y="2347486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6B215644-905E-49FA-8F4E-35836FFB3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9366644" y="3967045"/>
            <a:ext cx="2207954" cy="1828191"/>
          </a:xfrm>
          <a:prstGeom prst="rect">
            <a:avLst/>
          </a:prstGeom>
        </p:spPr>
      </p:pic>
      <p:pic>
        <p:nvPicPr>
          <p:cNvPr id="18" name="Picture 2" descr="Lý thuyết chữ hoa: a, ă, â tiếng việt 2">
            <a:extLst>
              <a:ext uri="{FF2B5EF4-FFF2-40B4-BE49-F238E27FC236}">
                <a16:creationId xmlns:a16="http://schemas.microsoft.com/office/drawing/2014/main" xmlns="" id="{29505C9E-6055-466C-969A-1ED4F40E0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6539972" y="2308029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ướng dẫn viết chữ Ă hoa - Instructions to write uppercase letters Ă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xmlns="" id="{B3433468-E8AB-46DA-9902-F4267B940C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" y="97744"/>
            <a:ext cx="11950700" cy="66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Â hoa - Instructions to write uppercase letters Â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xmlns="" id="{8124CB7C-2E06-4B0B-A8FD-810D299B6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xmlns="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52CEF4-9DF6-4674-87E6-E637E625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00187"/>
            <a:ext cx="7467600" cy="126682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61</Words>
  <Application>Microsoft Office PowerPoint</Application>
  <PresentationFormat>Custom</PresentationFormat>
  <Paragraphs>10</Paragraphs>
  <Slides>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47</cp:revision>
  <dcterms:created xsi:type="dcterms:W3CDTF">2021-06-19T10:18:58Z</dcterms:created>
  <dcterms:modified xsi:type="dcterms:W3CDTF">2025-09-13T14:03:17Z</dcterms:modified>
</cp:coreProperties>
</file>