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85" r:id="rId2"/>
    <p:sldMasterId id="2147483726" r:id="rId3"/>
    <p:sldMasterId id="2147483750" r:id="rId4"/>
    <p:sldMasterId id="2147483764" r:id="rId5"/>
  </p:sldMasterIdLst>
  <p:notesMasterIdLst>
    <p:notesMasterId r:id="rId11"/>
  </p:notesMasterIdLst>
  <p:sldIdLst>
    <p:sldId id="262" r:id="rId6"/>
    <p:sldId id="325" r:id="rId7"/>
    <p:sldId id="271" r:id="rId8"/>
    <p:sldId id="327" r:id="rId9"/>
    <p:sldId id="32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-37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5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59</Words>
  <Application>Microsoft Office PowerPoint</Application>
  <PresentationFormat>Custom</PresentationFormat>
  <Paragraphs>13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2_Office Theme</vt:lpstr>
      <vt:lpstr>4_Office Theme</vt:lpstr>
      <vt:lpstr>2_Office 主题​​</vt:lpstr>
      <vt:lpstr>6_Office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HP</cp:lastModifiedBy>
  <cp:revision>27</cp:revision>
  <dcterms:created xsi:type="dcterms:W3CDTF">2020-10-07T08:19:00Z</dcterms:created>
  <dcterms:modified xsi:type="dcterms:W3CDTF">2025-09-13T13:53:30Z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