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3" r:id="rId2"/>
    <p:sldMasterId id="2147483685" r:id="rId3"/>
    <p:sldMasterId id="2147483687" r:id="rId4"/>
    <p:sldMasterId id="2147483713" r:id="rId5"/>
    <p:sldMasterId id="2147483726" r:id="rId6"/>
    <p:sldMasterId id="2147483750" r:id="rId7"/>
    <p:sldMasterId id="2147483764" r:id="rId8"/>
  </p:sldMasterIdLst>
  <p:notesMasterIdLst>
    <p:notesMasterId r:id="rId17"/>
  </p:notesMasterIdLst>
  <p:sldIdLst>
    <p:sldId id="262" r:id="rId9"/>
    <p:sldId id="288" r:id="rId10"/>
    <p:sldId id="263" r:id="rId11"/>
    <p:sldId id="324" r:id="rId12"/>
    <p:sldId id="264" r:id="rId13"/>
    <p:sldId id="265" r:id="rId14"/>
    <p:sldId id="311" r:id="rId15"/>
    <p:sldId id="3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76" d="100"/>
          <a:sy n="76" d="100"/>
        </p:scale>
        <p:origin x="-37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55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4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07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>
    <p:random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4770" y="6489700"/>
            <a:ext cx="3696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Bản quyền thuộc về: FB Hương Thảo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01841" y="343471"/>
            <a:ext cx="11228070" cy="1383030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57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Bài</a:t>
            </a:r>
            <a:r>
              <a:rPr lang="en-US" sz="57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 1: TÔI LÀ HỌC SINH LỚP 2</a:t>
            </a:r>
            <a:endParaRPr lang="en-US" sz="57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575823" y="1644308"/>
            <a:ext cx="8236481" cy="4286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94533" y="360680"/>
            <a:ext cx="10835811" cy="9124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Rounded" panose="020B0500000000000000" charset="0"/>
                <a:cs typeface="Arial-Rounded" panose="020B0500000000000000" charset="0"/>
              </a:rPr>
              <a:t>Em đã chuẩn bị những gì để đón ngày khai trường?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19075" y="2675255"/>
            <a:ext cx="4017010" cy="2889250"/>
          </a:xfrm>
          <a:prstGeom prst="rect">
            <a:avLst/>
          </a:prstGeom>
        </p:spPr>
      </p:pic>
      <p:pic>
        <p:nvPicPr>
          <p:cNvPr id="5" name="Content Placeholder 4" descr="sach-van-4934-1612883932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460240" y="2654935"/>
            <a:ext cx="4505325" cy="2929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0505" y="2675255"/>
            <a:ext cx="3150870" cy="288988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287780" y="365125"/>
            <a:ext cx="925068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6890" y="4479925"/>
            <a:ext cx="8618220" cy="192786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883816" y="5998909"/>
            <a:ext cx="6103839" cy="1446550"/>
            <a:chOff x="708943" y="5991653"/>
            <a:chExt cx="5825836" cy="14465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797804" y="5991653"/>
              <a:ext cx="5167386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nối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tiếp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vi-VN" sz="4400" dirty="0" smtClean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đoạn</a:t>
              </a:r>
            </a:p>
            <a:p>
              <a:pPr algn="ctr"/>
              <a:endParaRPr lang="en-US" sz="4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29910" y="417745"/>
            <a:ext cx="1481083" cy="13357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E235BC4-7045-4FC5-AB59-F80D38E69717}"/>
              </a:ext>
            </a:extLst>
          </p:cNvPr>
          <p:cNvSpPr txBox="1"/>
          <p:nvPr/>
        </p:nvSpPr>
        <p:spPr>
          <a:xfrm>
            <a:off x="3031682" y="714368"/>
            <a:ext cx="5669724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B8ED028-2ED4-4F56-AF4B-97BAB2DBF712}"/>
              </a:ext>
            </a:extLst>
          </p:cNvPr>
          <p:cNvSpPr txBox="1"/>
          <p:nvPr/>
        </p:nvSpPr>
        <p:spPr>
          <a:xfrm>
            <a:off x="4952144" y="2393879"/>
            <a:ext cx="1972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480DF18-1AF5-4824-BB07-8209A7C8170D}"/>
              </a:ext>
            </a:extLst>
          </p:cNvPr>
          <p:cNvSpPr txBox="1"/>
          <p:nvPr/>
        </p:nvSpPr>
        <p:spPr>
          <a:xfrm>
            <a:off x="4952144" y="2978654"/>
            <a:ext cx="1972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loáng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27D623C-27CB-44BE-815A-1B5AE8156E08}"/>
              </a:ext>
            </a:extLst>
          </p:cNvPr>
          <p:cNvSpPr txBox="1"/>
          <p:nvPr/>
        </p:nvSpPr>
        <p:spPr>
          <a:xfrm>
            <a:off x="4952144" y="3686719"/>
            <a:ext cx="1972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918C3C0-3A74-46BC-B356-4F8B07F89B2C}"/>
              </a:ext>
            </a:extLst>
          </p:cNvPr>
          <p:cNvSpPr txBox="1"/>
          <p:nvPr/>
        </p:nvSpPr>
        <p:spPr>
          <a:xfrm>
            <a:off x="4952144" y="4394784"/>
            <a:ext cx="1972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8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88</Words>
  <Application>Microsoft Office PowerPoint</Application>
  <PresentationFormat>Custom</PresentationFormat>
  <Paragraphs>20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2_Office Theme</vt:lpstr>
      <vt:lpstr>3_Office Theme</vt:lpstr>
      <vt:lpstr>4_Office Theme</vt:lpstr>
      <vt:lpstr>5_Default Design</vt:lpstr>
      <vt:lpstr>1_Office 主题​​</vt:lpstr>
      <vt:lpstr>2_Office 主题​​</vt:lpstr>
      <vt:lpstr>6_Office Theme</vt:lpstr>
      <vt:lpstr>7_Office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HP</cp:lastModifiedBy>
  <cp:revision>26</cp:revision>
  <dcterms:created xsi:type="dcterms:W3CDTF">2020-10-07T08:19:00Z</dcterms:created>
  <dcterms:modified xsi:type="dcterms:W3CDTF">2025-09-13T13:45:44Z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