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97" r:id="rId4"/>
    <p:sldId id="260" r:id="rId5"/>
    <p:sldId id="280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61" r:id="rId14"/>
    <p:sldId id="293" r:id="rId15"/>
    <p:sldId id="262" r:id="rId16"/>
    <p:sldId id="263" r:id="rId17"/>
    <p:sldId id="294" r:id="rId18"/>
    <p:sldId id="296" r:id="rId19"/>
    <p:sldId id="295" r:id="rId20"/>
    <p:sldId id="298" r:id="rId21"/>
    <p:sldId id="299" r:id="rId22"/>
    <p:sldId id="300" r:id="rId23"/>
    <p:sldId id="285" r:id="rId24"/>
    <p:sldId id="266" r:id="rId25"/>
    <p:sldId id="282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66"/>
    <a:srgbClr val="D41C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7316F-DFFD-4F74-AED2-763CD6CE0CED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C5E1E-22D5-4B04-AAEA-B9A628FED8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C5E1E-22D5-4B04-AAEA-B9A628FED88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C5E1E-22D5-4B04-AAEA-B9A628FED88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90EFC-22E9-4DE4-B05E-57A01FF07344}" type="datetimeFigureOut">
              <a:rPr lang="en-US" smtClean="0"/>
              <a:pPr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3075-A329-425E-9B63-01323A618E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196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179388" y="14288"/>
            <a:ext cx="92964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62000" y="2514600"/>
            <a:ext cx="7391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kern="10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Bài</a:t>
            </a:r>
            <a:r>
              <a:rPr lang="en-US" sz="5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2. THỜI GIAN </a:t>
            </a:r>
            <a:r>
              <a:rPr lang="en-US" sz="5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BIỂU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              </a:t>
            </a:r>
            <a:r>
              <a:rPr lang="en-US" sz="5000" b="1" kern="10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(</a:t>
            </a:r>
            <a:r>
              <a:rPr lang="en-US" sz="5000" b="1" kern="10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Tiết</a:t>
            </a:r>
            <a:r>
              <a:rPr lang="en-US" sz="5000" b="1" kern="10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1, 2)</a:t>
            </a:r>
            <a:endParaRPr lang="en-US" sz="5000" b="1" kern="10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95400" y="5334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lang="en-US" altLang="zh-CN" sz="30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0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676400"/>
          <a:ext cx="83820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4953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30 - 17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r>
                        <a:rPr lang="en-US" sz="25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– 18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5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95400" y="5334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lang="en-US" altLang="zh-CN" sz="30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0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524000"/>
          <a:ext cx="8382000" cy="335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5562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- 20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- 20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21giờ</a:t>
                      </a:r>
                      <a:endParaRPr lang="en-US" sz="25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với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giúp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mẹ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nhà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Xem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chương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trình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dá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hoặc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đọc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sách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dirty="0" err="1" smtClean="0">
                          <a:latin typeface="Arial" pitchFamily="34" charset="0"/>
                          <a:cs typeface="Arial" pitchFamily="34" charset="0"/>
                        </a:rPr>
                        <a:t>Đi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ngủ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38200" y="228600"/>
            <a:ext cx="434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hiểu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295400"/>
          <a:ext cx="83820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768"/>
                <a:gridCol w="5014232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- 7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30 – 10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tập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dục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Tham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gia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lạc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bộ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85800" y="1066800"/>
            <a:ext cx="8077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 1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Nêu</a:t>
            </a:r>
            <a:r>
              <a:rPr kumimoji="0" lang="nl-NL" altLang="zh-CN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những việc bạn Đình Anh làm vào buổi </a:t>
            </a:r>
            <a:r>
              <a:rPr kumimoji="0" lang="nl-NL" altLang="zh-CN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sáng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nl-NL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altLang="zh-CN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3622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nl-NL" altLang="zh-CN" sz="32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 giờ - 7 giờ</a:t>
            </a:r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    Vệ </a:t>
            </a:r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sinh cá nhân, tập </a:t>
            </a:r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thể dục</a:t>
            </a:r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ăn sáng</a:t>
            </a:r>
            <a:endParaRPr lang="en-US" altLang="zh-CN" sz="32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3810000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nl-NL" altLang="zh-CN" sz="32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 giờ 30 - 10 giờ 30</a:t>
            </a:r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   Học ở trường  (Thứ Bảy, Chủ Nhật: Tham gia câu lạc bộ bóng đá)</a:t>
            </a:r>
            <a:endParaRPr lang="en-US" altLang="zh-CN" sz="32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600" y="381000"/>
            <a:ext cx="449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b="1" dirty="0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hiểu</a:t>
            </a:r>
            <a:endParaRPr lang="en-US" sz="2800" dirty="0">
              <a:solidFill>
                <a:srgbClr val="D41CC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95400" y="3810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hiểu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066800"/>
          <a:ext cx="83820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4953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30 - 17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r>
                        <a:rPr lang="en-US" sz="25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– 18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5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838200"/>
            <a:ext cx="83058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6450" algn="ctr"/>
              </a:tabLst>
            </a:pPr>
            <a:r>
              <a:rPr kumimoji="0" lang="nl-NL" altLang="zh-CN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 2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Bạn </a:t>
            </a:r>
            <a:r>
              <a:rPr lang="nl-NL" altLang="zh-CN" sz="32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Đình Anh đá bóng vào lúc nào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C:\Users\HP\OneDrive\Desktop\Screenshot_3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772400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3657600" y="3276600"/>
            <a:ext cx="1752600" cy="762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4177396" y="2985404"/>
            <a:ext cx="642651" cy="584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1000" y="419100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Bạn Đình Anh đá bóng vào lúc 16 giờ 30 phút 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838200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zh-CN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 3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Thời</a:t>
            </a:r>
            <a:r>
              <a:rPr kumimoji="0" lang="nl-NL" altLang="zh-CN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gian biểu giúp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gì cho bạn</a:t>
            </a:r>
            <a:r>
              <a:rPr kumimoji="0" lang="nl-NL" altLang="zh-CN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Đình Anh</a:t>
            </a:r>
            <a:r>
              <a:rPr kumimoji="0" lang="nl-NL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81000" y="22860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Thời gian biểu giúp cho bạn Đình Anh thực hiện các công việc trong ngày một cách hợp lí, khoa học.</a:t>
            </a:r>
            <a:endParaRPr kumimoji="0" lang="nl-NL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4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5334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- Qua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học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em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rút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ra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được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điều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gì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?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57200" y="17526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Thời gian biểu giúp </a:t>
            </a: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em có</a:t>
            </a:r>
            <a:r>
              <a:rPr kumimoji="0" lang="nl-NL" sz="32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thể </a:t>
            </a: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thực </a:t>
            </a: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hiện các công việc trong ngày một cách hợp lí, khoa học.</a:t>
            </a:r>
            <a:endParaRPr kumimoji="0" lang="nl-NL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1219200"/>
            <a:ext cx="228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Nội dung: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81000" y="33528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Đ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ể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một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cách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hợp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lí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khoa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học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em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cần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làm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altLang="zh-CN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gì</a:t>
            </a:r>
            <a:r>
              <a:rPr kumimoji="0" lang="en-US" altLang="zh-CN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?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81000" y="49530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thời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gian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thân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433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38200" y="2286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lại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990601"/>
          <a:ext cx="8077200" cy="5755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410200"/>
              </a:tblGrid>
              <a:tr h="44500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6006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9001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– 10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tập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dục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Tham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gia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Câu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lạc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bộ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90016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- 12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12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- 13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Nghỉ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539239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- 16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16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30 - 17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– 18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endParaRPr lang="en-US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90522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18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– 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– 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21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với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giúp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mẹ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nhà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Xem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chương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trình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dá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hoặc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đọc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sách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Đi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ngủ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95400" y="5334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lại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676400"/>
          <a:ext cx="83820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4953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16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30 - 17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17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r>
                        <a:rPr lang="en-US" sz="2500" b="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– 18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5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124200" y="304800"/>
            <a:ext cx="266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Khởi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động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5" name="Picture 4" descr="C:\Users\HP\OneDrive\Desktop\Screenshot_1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95600"/>
            <a:ext cx="7543800" cy="312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5800" y="1143000"/>
            <a:ext cx="7467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Nói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những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việc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làm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ngày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theo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gợi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ý: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196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179388" y="14288"/>
            <a:ext cx="92964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371600" y="2514600"/>
            <a:ext cx="5486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        2. VIẾT</a:t>
            </a:r>
            <a:endParaRPr lang="en-US" sz="5000" b="1" kern="1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62000" y="3048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a.</a:t>
            </a:r>
            <a:r>
              <a:rPr lang="en-US" sz="3200" b="1" dirty="0" smtClean="0">
                <a:solidFill>
                  <a:srgbClr val="0000FF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Nghe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viết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Bé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Mai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đã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lớn</a:t>
            </a:r>
            <a:endParaRPr lang="en-US" altLang="zh-CN" sz="32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838200"/>
            <a:ext cx="8153400" cy="314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Bé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Mai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rất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thích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làm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người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lớn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Bé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thử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đủ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mọi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cách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Lúc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đầu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bé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đi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giày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của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mẹ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buộc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tóc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theo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kiểu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của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cô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Bé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lại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còn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đeo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túi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xách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và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đồng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hồ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nữa</a:t>
            </a:r>
            <a:r>
              <a:rPr lang="en-US" altLang="zh-CN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altLang="zh-CN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4419600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Lúc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bé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Mai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thử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3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85800" y="1295400"/>
            <a:ext cx="708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Nghe</a:t>
            </a:r>
            <a:r>
              <a:rPr lang="en-US" sz="4000" b="1" dirty="0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US" sz="4000" b="1" dirty="0" err="1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viết</a:t>
            </a:r>
            <a:r>
              <a:rPr lang="en-US" sz="4000" b="1" dirty="0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Mai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đã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lớn</a:t>
            </a:r>
            <a:endParaRPr lang="en-US" altLang="zh-CN" sz="4000" dirty="0" smtClean="0">
              <a:latin typeface="HP001 4 hàng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914400" y="6858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Nghe</a:t>
            </a:r>
            <a:r>
              <a:rPr lang="en-US" sz="3200" b="1" dirty="0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US" sz="3200" b="1" dirty="0" err="1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viết</a:t>
            </a:r>
            <a:r>
              <a:rPr lang="en-US" sz="3200" b="1" dirty="0" smtClean="0">
                <a:solidFill>
                  <a:srgbClr val="222222"/>
                </a:solidFill>
                <a:latin typeface="HP001 5 hàng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en-US" altLang="zh-CN" sz="32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32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Mai </a:t>
            </a:r>
            <a:r>
              <a:rPr lang="en-US" altLang="zh-CN" sz="32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đã</a:t>
            </a:r>
            <a:r>
              <a:rPr lang="en-US" altLang="zh-CN" sz="32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lớn</a:t>
            </a:r>
            <a:endParaRPr lang="en-US" altLang="zh-CN" sz="3200" dirty="0" smtClean="0">
              <a:latin typeface="HP001 4 hàng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524000"/>
            <a:ext cx="8153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Mai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rất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lớn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thử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đủ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mọi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Lúc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giày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mẹ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buộc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tóc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kiểu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cô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Bé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còn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đeo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túi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xách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hồ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0" b="1" dirty="0" err="1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nữa</a:t>
            </a:r>
            <a:r>
              <a:rPr lang="en-US" altLang="zh-CN" sz="4000" b="1" dirty="0" smtClean="0">
                <a:latin typeface="HP001 4 hàng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altLang="zh-CN" sz="4000" dirty="0" smtClean="0">
              <a:latin typeface="HP001 4 hàng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HP\OneDrive\Desktop\Screenshot_6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83820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ctangle 17"/>
          <p:cNvSpPr/>
          <p:nvPr/>
        </p:nvSpPr>
        <p:spPr>
          <a:xfrm>
            <a:off x="5029200" y="1981200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ă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29200" y="3124200"/>
            <a:ext cx="4507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b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29200" y="3581400"/>
            <a:ext cx="349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c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3000" y="41910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d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9200" y="5257800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e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29200" y="5791200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ê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66800" y="381000"/>
            <a:ext cx="746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cái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3200" dirty="0"/>
          </a:p>
        </p:txBody>
      </p:sp>
      <p:pic>
        <p:nvPicPr>
          <p:cNvPr id="25" name="Picture 24" descr="C:\Users\HP\OneDrive\Desktop\Screenshot_7.png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81000"/>
            <a:ext cx="609600" cy="5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:\Users\HP\OneDrive\Desktop\Screenshot_6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" y="990600"/>
            <a:ext cx="83820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ctangle 17"/>
          <p:cNvSpPr/>
          <p:nvPr/>
        </p:nvSpPr>
        <p:spPr>
          <a:xfrm>
            <a:off x="5029200" y="1981200"/>
            <a:ext cx="4459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ă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29200" y="3124200"/>
            <a:ext cx="4507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b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029200" y="3581400"/>
            <a:ext cx="3497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c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53000" y="4191000"/>
            <a:ext cx="4395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d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9200" y="5257800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e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29200" y="5791200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HP001 5 hàng" pitchFamily="34" charset="0"/>
                <a:cs typeface="Arial" pitchFamily="34" charset="0"/>
              </a:rPr>
              <a:t>ê</a:t>
            </a:r>
            <a:endParaRPr lang="en-US" sz="4000" dirty="0">
              <a:latin typeface="HP001 5 hàng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00200" y="304800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thuộc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cái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762000" y="381000"/>
            <a:ext cx="7391400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c.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Chọn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chữ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hoặc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chữ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thích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hợp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với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000" b="1" i="0" u="none" strike="noStrike" cap="none" normalizeH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mỗi</a:t>
            </a:r>
            <a:r>
              <a:rPr kumimoji="0" lang="en-US" sz="30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3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4648200"/>
            <a:ext cx="190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nấu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5 hàng" pitchFamily="34" charset="0"/>
                <a:cs typeface="Arial" pitchFamily="34" charset="0"/>
              </a:rPr>
              <a:t>c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ơm</a:t>
            </a:r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3962400" y="4648200"/>
            <a:ext cx="190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tưới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5 hàng" pitchFamily="34" charset="0"/>
                <a:cs typeface="Arial" pitchFamily="34" charset="0"/>
              </a:rPr>
              <a:t>c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ây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6400800" y="4648200"/>
            <a:ext cx="190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xâu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HP001 5 hàng" pitchFamily="34" charset="0"/>
                <a:cs typeface="Arial" pitchFamily="34" charset="0"/>
              </a:rPr>
              <a:t>k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im</a:t>
            </a:r>
            <a:endParaRPr lang="en-US" sz="3200" dirty="0"/>
          </a:p>
        </p:txBody>
      </p:sp>
      <p:pic>
        <p:nvPicPr>
          <p:cNvPr id="11" name="Picture 10" descr="C:\Users\HP\OneDrive\Desktop\Screenshot_8.pn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8001000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196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179388" y="14288"/>
            <a:ext cx="9296400" cy="68580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371600" y="2514600"/>
            <a:ext cx="5486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kern="1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        1. ĐỌC</a:t>
            </a:r>
            <a:endParaRPr lang="en-US" sz="5000" b="1" kern="1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HP\OneDrive\Desktop\Screenshot_2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763000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1066800" y="3810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Thời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gian</a:t>
            </a:r>
            <a:r>
              <a:rPr lang="en-US" altLang="zh-CN" sz="32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2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biểu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HP\OneDrive\Desktop\Screenshot_2.png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8686800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447800" y="228600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 b="1" dirty="0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b="1" dirty="0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D41CC7"/>
                </a:solidFill>
                <a:latin typeface="Arial" pitchFamily="34" charset="0"/>
                <a:cs typeface="Arial" pitchFamily="34" charset="0"/>
              </a:rPr>
              <a:t>tiếng</a:t>
            </a:r>
            <a:endParaRPr lang="en-US" sz="2800" dirty="0">
              <a:solidFill>
                <a:srgbClr val="D41CC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5800" y="1143000"/>
            <a:ext cx="441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từ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khó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85800" y="1981200"/>
            <a:ext cx="1828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rường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95600" y="1981200"/>
            <a:ext cx="2209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ghỉ</a:t>
            </a:r>
            <a:r>
              <a:rPr lang="en-US" altLang="zh-CN" sz="3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trưa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257800" y="1981200"/>
            <a:ext cx="2971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hương</a:t>
            </a:r>
            <a:r>
              <a:rPr lang="en-US" altLang="zh-CN" sz="3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zh-CN" sz="3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trình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38200" y="2286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lang="en-US" altLang="zh-CN" sz="30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0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990601"/>
          <a:ext cx="8077200" cy="5755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410200"/>
              </a:tblGrid>
              <a:tr h="44500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4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6006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9001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– 10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tập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dục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Tham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gia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Câu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lạc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bộ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90016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- 12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12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- 13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Nghỉ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539239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Chiều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- 16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16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30 - 17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17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 – 18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Vẽ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tranh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endParaRPr lang="en-US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90522"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endParaRPr lang="en-US" sz="1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18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– 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– 20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21 </a:t>
                      </a:r>
                      <a:r>
                        <a:rPr lang="en-US" sz="1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tối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chơi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với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em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giúp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mẹ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nhà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Xem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chương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trình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dá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hoặc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đọc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sách</a:t>
                      </a:r>
                      <a:endParaRPr lang="en-US" sz="18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Đi</a:t>
                      </a:r>
                      <a:r>
                        <a:rPr lang="en-US" sz="18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ngủ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38200" y="2286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lang="en-US" altLang="zh-CN" sz="30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0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295400"/>
          <a:ext cx="83820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768"/>
                <a:gridCol w="5014232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- 7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30 – 10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800" dirty="0" err="1" smtClean="0">
                          <a:latin typeface="Arial" pitchFamily="34" charset="0"/>
                          <a:cs typeface="Arial" pitchFamily="34" charset="0"/>
                        </a:rPr>
                        <a:t>Vệ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sinh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cá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tập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dục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sáng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Học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ở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trường</a:t>
                      </a:r>
                      <a:endParaRPr lang="en-US" sz="2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Thứ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Bảy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Chủ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Nhật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Tham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gia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lạc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bộ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Bóng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Arial" pitchFamily="34" charset="0"/>
                          <a:cs typeface="Arial" pitchFamily="34" charset="0"/>
                        </a:rPr>
                        <a:t>đá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600200"/>
            <a:ext cx="2057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n w="11430"/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pic>
        <p:nvPicPr>
          <p:cNvPr id="11267" name="Picture 21" descr="Frames PPT 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95400" y="533400"/>
            <a:ext cx="5562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3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Luyện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đọc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altLang="zh-CN" sz="3000" b="1" i="0" u="none" strike="noStrike" cap="none" normalizeH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lang="en-US" altLang="zh-CN" sz="30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altLang="zh-CN" sz="3000" b="1" dirty="0" err="1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altLang="zh-CN" sz="3000" b="1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zh-CN" sz="3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1752600"/>
          <a:ext cx="8001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7903"/>
                <a:gridCol w="458309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Thời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Công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việc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- 12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12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- 13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giờ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30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Ăn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2500" b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Nghỉ</a:t>
                      </a:r>
                      <a:r>
                        <a:rPr lang="en-US" sz="25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5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trưa</a:t>
                      </a:r>
                      <a:endParaRPr lang="en-US" sz="25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1049</Words>
  <Application>Microsoft Office PowerPoint</Application>
  <PresentationFormat>On-screen Show (4:3)</PresentationFormat>
  <Paragraphs>218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59</cp:revision>
  <dcterms:created xsi:type="dcterms:W3CDTF">2021-08-28T06:35:02Z</dcterms:created>
  <dcterms:modified xsi:type="dcterms:W3CDTF">2021-09-09T01:18:29Z</dcterms:modified>
</cp:coreProperties>
</file>