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98" r:id="rId3"/>
  </p:sldMasterIdLst>
  <p:notesMasterIdLst>
    <p:notesMasterId r:id="rId12"/>
  </p:notesMasterIdLst>
  <p:sldIdLst>
    <p:sldId id="262" r:id="rId4"/>
    <p:sldId id="281" r:id="rId5"/>
    <p:sldId id="282" r:id="rId6"/>
    <p:sldId id="283" r:id="rId7"/>
    <p:sldId id="284" r:id="rId8"/>
    <p:sldId id="285" r:id="rId9"/>
    <p:sldId id="286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0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2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6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B419-FF10-4B1A-ACF4-A90B728DF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media1.wav"/><Relationship Id="rId16" Type="http://schemas.openxmlformats.org/officeDocument/2006/relationships/image" Target="../media/image18.png"/><Relationship Id="rId1" Type="http://schemas.microsoft.com/office/2007/relationships/media" Target="../media/media1.wav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6.png"/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GIF"/><Relationship Id="rId11" Type="http://schemas.microsoft.com/office/2007/relationships/hdphoto" Target="../media/hdphoto3.wdp"/><Relationship Id="rId5" Type="http://schemas.openxmlformats.org/officeDocument/2006/relationships/image" Target="../media/image22.GIF"/><Relationship Id="rId10" Type="http://schemas.openxmlformats.org/officeDocument/2006/relationships/image" Target="../media/image16.png"/><Relationship Id="rId4" Type="http://schemas.openxmlformats.org/officeDocument/2006/relationships/image" Target="../media/image21.GIF"/><Relationship Id="rId9" Type="http://schemas.openxmlformats.org/officeDocument/2006/relationships/image" Target="../media/image15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5" Type="http://schemas.microsoft.com/office/2007/relationships/hdphoto" Target="../media/hdphoto6.wdp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89580" y="370840"/>
            <a:ext cx="7760335" cy="5164455"/>
          </a:xfrm>
          <a:prstGeom prst="rect">
            <a:avLst/>
          </a:prstGeom>
        </p:spPr>
      </p:pic>
      <p:pic>
        <p:nvPicPr>
          <p:cNvPr id="4" name="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87708" y="2082745"/>
            <a:ext cx="2627036" cy="225813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69055" y="3475355"/>
            <a:ext cx="529526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Bài 9: Giữ vệ sinh trường học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38" y="-1"/>
            <a:ext cx="4549962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-67220"/>
            <a:ext cx="5238749" cy="5030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5257800"/>
            <a:ext cx="11468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2675" y="314860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SẠCH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11" name="Picture 11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11" y="2178633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37457" y="5123798"/>
            <a:ext cx="1727927" cy="2342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200453" y="5062699"/>
            <a:ext cx="1715896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96279" y="5227721"/>
            <a:ext cx="258956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  <p:pic>
        <p:nvPicPr>
          <p:cNvPr id="2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643743" y="599047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numSld="5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7278701" y="1349553"/>
            <a:ext cx="292597" cy="10533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854730" y="723010"/>
            <a:ext cx="1303137" cy="13031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014">
            <a:off x="3497594" y="2588488"/>
            <a:ext cx="409605" cy="7114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5967" y1="3237" x2="39227" y2="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8793">
            <a:off x="10503370" y="2351793"/>
            <a:ext cx="626354" cy="962025"/>
          </a:xfrm>
          <a:prstGeom prst="rect">
            <a:avLst/>
          </a:prstGeom>
        </p:spPr>
      </p:pic>
      <p:sp>
        <p:nvSpPr>
          <p:cNvPr id="39" name="8-Point Star 38">
            <a:hlinkClick r:id="" action="ppaction://noaction"/>
          </p:cNvPr>
          <p:cNvSpPr/>
          <p:nvPr/>
        </p:nvSpPr>
        <p:spPr>
          <a:xfrm>
            <a:off x="1150326" y="22040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0" name="8-Point Star 39">
            <a:hlinkClick r:id="" action="ppaction://noaction"/>
          </p:cNvPr>
          <p:cNvSpPr/>
          <p:nvPr/>
        </p:nvSpPr>
        <p:spPr>
          <a:xfrm>
            <a:off x="3340322" y="172623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1" name="8-Point Star 40">
            <a:hlinkClick r:id="" action="ppaction://noaction"/>
          </p:cNvPr>
          <p:cNvSpPr/>
          <p:nvPr/>
        </p:nvSpPr>
        <p:spPr>
          <a:xfrm>
            <a:off x="6958062" y="105388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2" name="8-Point Star 41">
            <a:hlinkClick r:id="" action="ppaction://noaction"/>
          </p:cNvPr>
          <p:cNvSpPr/>
          <p:nvPr/>
        </p:nvSpPr>
        <p:spPr>
          <a:xfrm>
            <a:off x="10388005" y="158148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9" grpId="0" bldLvl="0" animBg="1"/>
      <p:bldP spid="40" grpId="0" bldLvl="0" animBg="1"/>
      <p:bldP spid="41" grpId="0" bldLvl="0" animBg="1"/>
      <p:bldP spid="4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72064" y="847139"/>
            <a:ext cx="5847869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</a:rPr>
              <a:t>Miếng vải nhỏ có hai quai,</a:t>
            </a:r>
          </a:p>
          <a:p>
            <a:pPr algn="ctr"/>
            <a:r>
              <a:rPr lang="en-US" sz="3600" dirty="0">
                <a:solidFill>
                  <a:srgbClr val="0033CC"/>
                </a:solidFill>
              </a:rPr>
              <a:t>Khi đi đường bụi đeo ngay cho mình - Là gì?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33CC"/>
                </a:solidFill>
              </a:rPr>
              <a:t>Khẩu trang/băng khẩu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33CC"/>
                </a:solidFill>
              </a:rPr>
              <a:t>Nghịch nước ở nhà vệ sinh là hành vi an toàn hay không an toàn?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33CC"/>
                </a:solidFill>
                <a:sym typeface="+mn-ea"/>
              </a:rPr>
              <a:t>Không an toàn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33CC"/>
                </a:solidFill>
              </a:rPr>
              <a:t>Vứt rác ra sân trường là việc nên làm hay không nên làm?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33CC"/>
                </a:solidFill>
                <a:sym typeface="+mn-ea"/>
              </a:rPr>
              <a:t>Không nên làm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33CC"/>
                </a:solidFill>
              </a:rPr>
              <a:t>Tự ý vào bể bơi là hành động nên làm hay không nên làm?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33CC"/>
                </a:solidFill>
              </a:rPr>
              <a:t>Không nên làm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148</Words>
  <Application>Microsoft Office PowerPoint</Application>
  <PresentationFormat>Custom</PresentationFormat>
  <Paragraphs>21</Paragraphs>
  <Slides>8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HP</cp:lastModifiedBy>
  <cp:revision>6</cp:revision>
  <dcterms:created xsi:type="dcterms:W3CDTF">2021-06-03T08:15:20Z</dcterms:created>
  <dcterms:modified xsi:type="dcterms:W3CDTF">2025-11-08T02:57:20Z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