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notesMasterIdLst>
    <p:notesMasterId r:id="rId14"/>
  </p:notesMasterIdLst>
  <p:sldIdLst>
    <p:sldId id="262" r:id="rId4"/>
    <p:sldId id="273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0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2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3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36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89580" y="370840"/>
            <a:ext cx="7760335" cy="5164455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69055" y="3475355"/>
            <a:ext cx="529526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 9: Giữ vệ sinh trường học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tốt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组合 3">
            <a:extLst>
              <a:ext uri="{FF2B5EF4-FFF2-40B4-BE49-F238E27FC236}">
                <a16:creationId xmlns:a16="http://schemas.microsoft.com/office/drawing/2014/main" xmlns="" id="{285317E6-30BC-4D32-9F88-1EFCFD4F2906}"/>
              </a:ext>
            </a:extLst>
          </p:cNvPr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2" name="任意多边形 18">
              <a:extLst>
                <a:ext uri="{FF2B5EF4-FFF2-40B4-BE49-F238E27FC236}">
                  <a16:creationId xmlns:a16="http://schemas.microsoft.com/office/drawing/2014/main" xmlns="" id="{84675BDC-DDCC-4168-BD56-DF04C0A67E28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文本框 19">
              <a:extLst>
                <a:ext uri="{FF2B5EF4-FFF2-40B4-BE49-F238E27FC236}">
                  <a16:creationId xmlns:a16="http://schemas.microsoft.com/office/drawing/2014/main" xmlns="" id="{2550BB6F-8606-4237-B786-D072E22F5718}"/>
                </a:ext>
              </a:extLst>
            </p:cNvPr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7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 Box 2">
            <a:extLst>
              <a:ext uri="{FF2B5EF4-FFF2-40B4-BE49-F238E27FC236}">
                <a16:creationId xmlns:a16="http://schemas.microsoft.com/office/drawing/2014/main" xmlns="" id="{45A758F1-BD42-44BD-BD34-3A2739FDEB03}"/>
              </a:ext>
            </a:extLst>
          </p:cNvPr>
          <p:cNvSpPr txBox="1"/>
          <p:nvPr/>
        </p:nvSpPr>
        <p:spPr>
          <a:xfrm>
            <a:off x="587375" y="304165"/>
            <a:ext cx="1048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Cùng tham gia một buổi vệ sinh ở sân trường</a:t>
            </a: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xmlns="" id="{682CEDE8-BF35-4062-920C-3620EADAB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985" y="1299845"/>
            <a:ext cx="8307070" cy="47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BBEBA9B4-69EA-4E72-A5A3-33B7FCF35E58}"/>
              </a:ext>
            </a:extLst>
          </p:cNvPr>
          <p:cNvSpPr/>
          <p:nvPr/>
        </p:nvSpPr>
        <p:spPr>
          <a:xfrm>
            <a:off x="292735" y="132080"/>
            <a:ext cx="2392680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Phân công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2ED35647-FEEF-4810-A140-8D7D5886C5B7}"/>
              </a:ext>
            </a:extLst>
          </p:cNvPr>
          <p:cNvSpPr/>
          <p:nvPr/>
        </p:nvSpPr>
        <p:spPr>
          <a:xfrm>
            <a:off x="3416300" y="231775"/>
            <a:ext cx="7049135" cy="1766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Tổ 1, 2: Quét sân trường</a:t>
            </a:r>
          </a:p>
          <a:p>
            <a:pPr algn="ctr"/>
            <a:r>
              <a:rPr lang="en-US" sz="4000"/>
              <a:t>Tổ 3,4: Chăm sóc cây và bồn hoa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xmlns="" id="{CB4004AF-2AA4-47A7-8C8A-A5AA31CE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260" y="2513330"/>
            <a:ext cx="7703820" cy="40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xmlns="" id="{E493A871-0EFB-418F-979C-976169FCCF47}"/>
              </a:ext>
            </a:extLst>
          </p:cNvPr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3" name="任意多边形 18">
              <a:extLst>
                <a:ext uri="{FF2B5EF4-FFF2-40B4-BE49-F238E27FC236}">
                  <a16:creationId xmlns:a16="http://schemas.microsoft.com/office/drawing/2014/main" xmlns="" id="{F23E3631-97AB-4924-B5EF-7AE11C464FC4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xmlns="" id="{606C1466-3BD1-456B-89AC-2968647BE0D8}"/>
                </a:ext>
              </a:extLst>
            </p:cNvPr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14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E8AF03F7-4FB8-4D97-B0F3-B5CEBB58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40" y="1014095"/>
            <a:ext cx="8478520" cy="5041265"/>
          </a:xfrm>
          <a:prstGeom prst="rect">
            <a:avLst/>
          </a:prstGeo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0964612F-B34B-47C9-B844-75B100476A2E}"/>
              </a:ext>
            </a:extLst>
          </p:cNvPr>
          <p:cNvSpPr/>
          <p:nvPr/>
        </p:nvSpPr>
        <p:spPr>
          <a:xfrm>
            <a:off x="141605" y="40640"/>
            <a:ext cx="189674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6453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9268064E-1D53-445F-B105-009B45F56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65" y="143510"/>
            <a:ext cx="9525000" cy="2887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95817B-0C3F-435D-BB19-4D5CCA351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105" y="3208020"/>
            <a:ext cx="607314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BC7EF8D0-F350-44FE-A37B-9436E94D2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506730"/>
            <a:ext cx="9228455" cy="48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</Words>
  <Application>Microsoft Office PowerPoint</Application>
  <PresentationFormat>Custom</PresentationFormat>
  <Paragraphs>16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2_Office Theme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HP</cp:lastModifiedBy>
  <cp:revision>5</cp:revision>
  <dcterms:created xsi:type="dcterms:W3CDTF">2021-06-03T08:15:20Z</dcterms:created>
  <dcterms:modified xsi:type="dcterms:W3CDTF">2025-11-08T02:59:17Z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