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4" r:id="rId3"/>
    <p:sldMasterId id="2147483686" r:id="rId4"/>
  </p:sldMasterIdLst>
  <p:notesMasterIdLst>
    <p:notesMasterId r:id="rId19"/>
  </p:notesMasterIdLst>
  <p:sldIdLst>
    <p:sldId id="262" r:id="rId5"/>
    <p:sldId id="263" r:id="rId6"/>
    <p:sldId id="295" r:id="rId7"/>
    <p:sldId id="296" r:id="rId8"/>
    <p:sldId id="297" r:id="rId9"/>
    <p:sldId id="288" r:id="rId10"/>
    <p:sldId id="289" r:id="rId11"/>
    <p:sldId id="290" r:id="rId12"/>
    <p:sldId id="298" r:id="rId13"/>
    <p:sldId id="299" r:id="rId14"/>
    <p:sldId id="300" r:id="rId15"/>
    <p:sldId id="271" r:id="rId16"/>
    <p:sldId id="272"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uyen" initials="K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4" d="100"/>
          <a:sy n="64" d="100"/>
        </p:scale>
        <p:origin x="-85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63890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t>Kết</a:t>
            </a:r>
            <a:r>
              <a:rPr lang="en-US" baseline="0"/>
              <a:t> nối tri thức với cuộc sống</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3291021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739314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49512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451956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9ED2E422-42A8-4A7B-87CD-13A088DD6287}"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2025/11/8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2025/11/8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2025/11/8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2025/11/8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555DC-DB59-438D-B55A-36E26D316A4E}"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pic>
        <p:nvPicPr>
          <p:cNvPr id="8" name="图片 1"/>
          <p:cNvPicPr>
            <a:picLocks noChangeAspect="1"/>
          </p:cNvPicPr>
          <p:nvPr userDrawn="1"/>
        </p:nvPicPr>
        <p:blipFill>
          <a:blip r:embed="rId2" cstate="email"/>
          <a:stretch>
            <a:fillRect/>
          </a:stretch>
        </p:blipFill>
        <p:spPr>
          <a:xfrm flipH="1">
            <a:off x="-1" y="-1"/>
            <a:ext cx="4355558" cy="26515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555DC-DB59-438D-B55A-36E26D316A4E}"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555DC-DB59-438D-B55A-36E26D316A4E}"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555DC-DB59-438D-B55A-36E26D316A4E}" type="datetimeFigureOut">
              <a:rPr lang="en-US"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555DC-DB59-438D-B55A-36E26D316A4E}" type="datetimeFigureOut">
              <a:rPr lang="en-US"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555DC-DB59-438D-B55A-36E26D316A4E}" type="datetimeFigureOut">
              <a:rPr lang="en-US"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555DC-DB59-438D-B55A-36E26D316A4E}"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555DC-DB59-438D-B55A-36E26D316A4E}"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2025/11/8</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555DC-DB59-438D-B55A-36E26D316A4E}" type="datetimeFigureOut">
              <a:rPr lang="en-US" smtClean="0"/>
              <a:t>11/8/2025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1CBEC-4DA8-4B79-99D0-37DDF6BCFA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8.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9.xml"/><Relationship Id="rId16" Type="http://schemas.openxmlformats.org/officeDocument/2006/relationships/image" Target="../media/image34.png"/><Relationship Id="rId20" Type="http://schemas.openxmlformats.org/officeDocument/2006/relationships/image" Target="../media/image6.png"/><Relationship Id="rId1" Type="http://schemas.openxmlformats.org/officeDocument/2006/relationships/slideLayout" Target="../slideLayouts/slideLayout4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3"/>
          <p:cNvPicPr>
            <a:picLocks noChangeAspect="1"/>
          </p:cNvPicPr>
          <p:nvPr/>
        </p:nvPicPr>
        <p:blipFill rotWithShape="1">
          <a:blip r:embed="rId3" cstate="screen"/>
          <a:srcRect/>
          <a:stretch>
            <a:fillRect/>
          </a:stretch>
        </p:blipFill>
        <p:spPr>
          <a:xfrm>
            <a:off x="0" y="4833257"/>
            <a:ext cx="12192000" cy="2024743"/>
          </a:xfrm>
          <a:prstGeom prst="rect">
            <a:avLst/>
          </a:prstGeom>
        </p:spPr>
      </p:pic>
      <p:pic>
        <p:nvPicPr>
          <p:cNvPr id="3" name="2"/>
          <p:cNvPicPr>
            <a:picLocks noChangeAspect="1"/>
          </p:cNvPicPr>
          <p:nvPr/>
        </p:nvPicPr>
        <p:blipFill>
          <a:blip r:embed="rId4" cstate="screen"/>
          <a:stretch>
            <a:fillRect/>
          </a:stretch>
        </p:blipFill>
        <p:spPr>
          <a:xfrm>
            <a:off x="2989580" y="370840"/>
            <a:ext cx="7760335" cy="5164455"/>
          </a:xfrm>
          <a:prstGeom prst="rect">
            <a:avLst/>
          </a:prstGeom>
        </p:spPr>
      </p:pic>
      <p:pic>
        <p:nvPicPr>
          <p:cNvPr id="4" name="7"/>
          <p:cNvPicPr>
            <a:picLocks noChangeAspect="1"/>
          </p:cNvPicPr>
          <p:nvPr/>
        </p:nvPicPr>
        <p:blipFill rotWithShape="1">
          <a:blip r:embed="rId5" cstate="screen"/>
          <a:srcRect/>
          <a:stretch>
            <a:fillRect/>
          </a:stretch>
        </p:blipFill>
        <p:spPr>
          <a:xfrm>
            <a:off x="187708" y="2082745"/>
            <a:ext cx="2627036" cy="2258134"/>
          </a:xfrm>
          <a:prstGeom prst="rect">
            <a:avLst/>
          </a:prstGeom>
        </p:spPr>
      </p:pic>
      <p:sp>
        <p:nvSpPr>
          <p:cNvPr id="5" name="Rectangle 2"/>
          <p:cNvSpPr txBox="1">
            <a:spLocks noChangeArrowheads="1"/>
          </p:cNvSpPr>
          <p:nvPr/>
        </p:nvSpPr>
        <p:spPr>
          <a:xfrm>
            <a:off x="3869055" y="3475355"/>
            <a:ext cx="5295265"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mn-ea"/>
                <a:cs typeface="Times New Roman" panose="02020603050405020304" pitchFamily="18" charset="0"/>
                <a:sym typeface="+mn-lt"/>
              </a:rPr>
              <a:t>Bài 9: Giữ vệ sinh trường học</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ppt_x"/>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t="-1000" r="-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2FF944-0FCC-4143-B88E-C0F10A050F06}"/>
              </a:ext>
            </a:extLst>
          </p:cNvPr>
          <p:cNvSpPr>
            <a:spLocks noGrp="1"/>
          </p:cNvSpPr>
          <p:nvPr>
            <p:ph sz="half" idx="1"/>
          </p:nvPr>
        </p:nvSpPr>
        <p:spPr/>
        <p:txBody>
          <a:bodyPr/>
          <a:lstStyle/>
          <a:p>
            <a:endParaRPr lang="en-US"/>
          </a:p>
        </p:txBody>
      </p:sp>
      <p:sp>
        <p:nvSpPr>
          <p:cNvPr id="7" name="Content Placeholder 6">
            <a:extLst>
              <a:ext uri="{FF2B5EF4-FFF2-40B4-BE49-F238E27FC236}">
                <a16:creationId xmlns:a16="http://schemas.microsoft.com/office/drawing/2014/main" xmlns="" id="{CC63614A-4D1B-4518-887F-120949B5ED59}"/>
              </a:ext>
            </a:extLst>
          </p:cNvPr>
          <p:cNvSpPr>
            <a:spLocks noGrp="1"/>
          </p:cNvSpPr>
          <p:nvPr>
            <p:ph sz="half" idx="2"/>
          </p:nvPr>
        </p:nvSpPr>
        <p:spPr/>
        <p:txBody>
          <a:bodyPr/>
          <a:lstStyle/>
          <a:p>
            <a:endParaRPr lang="en-US"/>
          </a:p>
        </p:txBody>
      </p:sp>
      <p:sp>
        <p:nvSpPr>
          <p:cNvPr id="8" name="Rounded Rectangle 7">
            <a:extLst>
              <a:ext uri="{FF2B5EF4-FFF2-40B4-BE49-F238E27FC236}">
                <a16:creationId xmlns:a16="http://schemas.microsoft.com/office/drawing/2014/main" xmlns="" id="{2E038547-F035-4C8C-8F1D-34EAC7D40A6E}"/>
              </a:ext>
            </a:extLst>
          </p:cNvPr>
          <p:cNvSpPr/>
          <p:nvPr/>
        </p:nvSpPr>
        <p:spPr>
          <a:xfrm>
            <a:off x="151765" y="142240"/>
            <a:ext cx="10820400" cy="932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Thảo luận và chỉ ra những việc nên làm, không nên làm để giữ vệ sinh khi tham gia một số hoạt động ở trường em.</a:t>
            </a:r>
          </a:p>
        </p:txBody>
      </p:sp>
      <p:graphicFrame>
        <p:nvGraphicFramePr>
          <p:cNvPr id="9" name="Content Placeholder 2">
            <a:extLst>
              <a:ext uri="{FF2B5EF4-FFF2-40B4-BE49-F238E27FC236}">
                <a16:creationId xmlns:a16="http://schemas.microsoft.com/office/drawing/2014/main" xmlns="" id="{BE47C021-8AF4-43E4-B4B7-D0DF699A9EEA}"/>
              </a:ext>
            </a:extLst>
          </p:cNvPr>
          <p:cNvGraphicFramePr>
            <a:graphicFrameLocks/>
          </p:cNvGraphicFramePr>
          <p:nvPr>
            <p:extLst>
              <p:ext uri="{D42A27DB-BD31-4B8C-83A1-F6EECF244321}">
                <p14:modId xmlns:p14="http://schemas.microsoft.com/office/powerpoint/2010/main" val="1624219965"/>
              </p:ext>
            </p:extLst>
          </p:nvPr>
        </p:nvGraphicFramePr>
        <p:xfrm>
          <a:off x="381000" y="1825625"/>
          <a:ext cx="11428730" cy="4152900"/>
        </p:xfrm>
        <a:graphic>
          <a:graphicData uri="http://schemas.openxmlformats.org/drawingml/2006/table">
            <a:tbl>
              <a:tblPr firstRow="1">
                <a:tableStyleId>{0660B408-B3CF-4A94-85FC-2B1E0A45F4A2}</a:tableStyleId>
              </a:tblPr>
              <a:tblGrid>
                <a:gridCol w="5714365">
                  <a:extLst>
                    <a:ext uri="{9D8B030D-6E8A-4147-A177-3AD203B41FA5}">
                      <a16:colId xmlns:a16="http://schemas.microsoft.com/office/drawing/2014/main" xmlns="" val="20000"/>
                    </a:ext>
                  </a:extLst>
                </a:gridCol>
                <a:gridCol w="5714365">
                  <a:extLst>
                    <a:ext uri="{9D8B030D-6E8A-4147-A177-3AD203B41FA5}">
                      <a16:colId xmlns:a16="http://schemas.microsoft.com/office/drawing/2014/main" xmlns="" val="20001"/>
                    </a:ext>
                  </a:extLst>
                </a:gridCol>
              </a:tblGrid>
              <a:tr h="807720">
                <a:tc>
                  <a:txBody>
                    <a:bodyPr/>
                    <a:lstStyle/>
                    <a:p>
                      <a:pPr algn="ctr">
                        <a:buNone/>
                      </a:pPr>
                      <a:r>
                        <a:rPr lang="en-US" sz="3600"/>
                        <a:t>Nên làm</a:t>
                      </a:r>
                    </a:p>
                  </a:txBody>
                  <a:tcPr/>
                </a:tc>
                <a:tc>
                  <a:txBody>
                    <a:bodyPr/>
                    <a:lstStyle/>
                    <a:p>
                      <a:pPr algn="ctr">
                        <a:buNone/>
                      </a:pPr>
                      <a:r>
                        <a:rPr lang="en-US" sz="3600"/>
                        <a:t>Không nên làm</a:t>
                      </a:r>
                    </a:p>
                  </a:txBody>
                  <a:tcPr/>
                </a:tc>
                <a:extLst>
                  <a:ext uri="{0D108BD9-81ED-4DB2-BD59-A6C34878D82A}">
                    <a16:rowId xmlns:a16="http://schemas.microsoft.com/office/drawing/2014/main" xmlns="" val="10000"/>
                  </a:ext>
                </a:extLst>
              </a:tr>
              <a:tr h="3345180">
                <a:tc>
                  <a:txBody>
                    <a:bodyPr/>
                    <a:lstStyle/>
                    <a:p>
                      <a:pPr algn="just">
                        <a:buNone/>
                      </a:pPr>
                      <a:r>
                        <a:rPr lang="en-US" sz="2800" dirty="0"/>
                        <a:t>- </a:t>
                      </a:r>
                      <a:r>
                        <a:rPr lang="en-US" sz="2800" dirty="0" err="1"/>
                        <a:t>Dọn</a:t>
                      </a:r>
                      <a:r>
                        <a:rPr lang="en-US" sz="2800" dirty="0"/>
                        <a:t> </a:t>
                      </a:r>
                      <a:r>
                        <a:rPr lang="en-US" sz="2800" dirty="0" err="1"/>
                        <a:t>dẹp</a:t>
                      </a:r>
                      <a:r>
                        <a:rPr lang="en-US" sz="2800" dirty="0"/>
                        <a:t> </a:t>
                      </a:r>
                      <a:r>
                        <a:rPr lang="en-US" sz="2800" dirty="0" err="1"/>
                        <a:t>vệ</a:t>
                      </a:r>
                      <a:r>
                        <a:rPr lang="en-US" sz="2800" dirty="0"/>
                        <a:t> </a:t>
                      </a:r>
                      <a:r>
                        <a:rPr lang="en-US" sz="2800" dirty="0" err="1"/>
                        <a:t>sinh</a:t>
                      </a:r>
                      <a:r>
                        <a:rPr lang="en-US" sz="2800" dirty="0"/>
                        <a:t> </a:t>
                      </a:r>
                      <a:r>
                        <a:rPr lang="en-US" sz="2800" dirty="0" err="1"/>
                        <a:t>sau</a:t>
                      </a:r>
                      <a:r>
                        <a:rPr lang="en-US" sz="2800" dirty="0"/>
                        <a:t> </a:t>
                      </a:r>
                      <a:r>
                        <a:rPr lang="en-US" sz="2800" dirty="0" err="1"/>
                        <a:t>khi</a:t>
                      </a:r>
                      <a:r>
                        <a:rPr lang="en-US" sz="2800" dirty="0"/>
                        <a:t> </a:t>
                      </a:r>
                      <a:r>
                        <a:rPr lang="en-US" sz="2800" dirty="0" err="1"/>
                        <a:t>hoạt</a:t>
                      </a:r>
                      <a:r>
                        <a:rPr lang="en-US" sz="2800" dirty="0"/>
                        <a:t> </a:t>
                      </a:r>
                      <a:r>
                        <a:rPr lang="en-US" sz="2800" dirty="0" err="1"/>
                        <a:t>động</a:t>
                      </a:r>
                      <a:r>
                        <a:rPr lang="en-US" sz="2800" dirty="0"/>
                        <a:t> </a:t>
                      </a:r>
                      <a:r>
                        <a:rPr lang="en-US" sz="2800" dirty="0" err="1"/>
                        <a:t>kết</a:t>
                      </a:r>
                      <a:r>
                        <a:rPr lang="en-US" sz="2800" dirty="0"/>
                        <a:t> </a:t>
                      </a:r>
                      <a:r>
                        <a:rPr lang="en-US" sz="2800" dirty="0" err="1"/>
                        <a:t>thúc</a:t>
                      </a:r>
                      <a:r>
                        <a:rPr lang="en-US" sz="2800" dirty="0"/>
                        <a:t>.</a:t>
                      </a:r>
                    </a:p>
                    <a:p>
                      <a:pPr algn="just">
                        <a:buNone/>
                      </a:pPr>
                      <a:r>
                        <a:rPr lang="en-US" sz="2800" dirty="0"/>
                        <a:t>- </a:t>
                      </a:r>
                      <a:r>
                        <a:rPr lang="en-US" sz="2800" dirty="0" err="1"/>
                        <a:t>Không</a:t>
                      </a:r>
                      <a:r>
                        <a:rPr lang="en-US" sz="2800" dirty="0"/>
                        <a:t> </a:t>
                      </a:r>
                      <a:r>
                        <a:rPr lang="en-US" sz="2800" dirty="0" err="1"/>
                        <a:t>vứt</a:t>
                      </a:r>
                      <a:r>
                        <a:rPr lang="en-US" sz="2800" dirty="0"/>
                        <a:t> </a:t>
                      </a:r>
                      <a:r>
                        <a:rPr lang="en-US" sz="2800" dirty="0" err="1"/>
                        <a:t>rác</a:t>
                      </a:r>
                      <a:r>
                        <a:rPr lang="en-US" sz="2800" dirty="0"/>
                        <a:t> </a:t>
                      </a:r>
                      <a:r>
                        <a:rPr lang="en-US" sz="2800" dirty="0" err="1"/>
                        <a:t>bừa</a:t>
                      </a:r>
                      <a:r>
                        <a:rPr lang="en-US" sz="2800" dirty="0"/>
                        <a:t> </a:t>
                      </a:r>
                      <a:r>
                        <a:rPr lang="en-US" sz="2800" dirty="0" err="1"/>
                        <a:t>bãi</a:t>
                      </a:r>
                      <a:r>
                        <a:rPr lang="en-US" sz="2800" dirty="0"/>
                        <a:t> </a:t>
                      </a:r>
                      <a:r>
                        <a:rPr lang="en-US" sz="2800" dirty="0" err="1"/>
                        <a:t>trong</a:t>
                      </a:r>
                      <a:r>
                        <a:rPr lang="en-US" sz="2800" dirty="0"/>
                        <a:t> </a:t>
                      </a:r>
                      <a:r>
                        <a:rPr lang="en-US" sz="2800" dirty="0" err="1"/>
                        <a:t>khi</a:t>
                      </a:r>
                      <a:r>
                        <a:rPr lang="en-US" sz="2800" dirty="0"/>
                        <a:t> </a:t>
                      </a:r>
                      <a:r>
                        <a:rPr lang="en-US" sz="2800" dirty="0" err="1"/>
                        <a:t>tham</a:t>
                      </a:r>
                      <a:r>
                        <a:rPr lang="en-US" sz="2800" dirty="0"/>
                        <a:t> </a:t>
                      </a:r>
                      <a:r>
                        <a:rPr lang="en-US" sz="2800" dirty="0" err="1"/>
                        <a:t>gia</a:t>
                      </a:r>
                      <a:r>
                        <a:rPr lang="en-US" sz="2800" dirty="0"/>
                        <a:t> </a:t>
                      </a:r>
                      <a:r>
                        <a:rPr lang="en-US" sz="2800" dirty="0" err="1"/>
                        <a:t>các</a:t>
                      </a:r>
                      <a:r>
                        <a:rPr lang="en-US" sz="2800" dirty="0"/>
                        <a:t> </a:t>
                      </a:r>
                      <a:r>
                        <a:rPr lang="en-US" sz="2800" dirty="0" err="1"/>
                        <a:t>hoạt</a:t>
                      </a:r>
                      <a:r>
                        <a:rPr lang="en-US" sz="2800" dirty="0"/>
                        <a:t> </a:t>
                      </a:r>
                      <a:r>
                        <a:rPr lang="en-US" sz="2800" dirty="0" err="1"/>
                        <a:t>động</a:t>
                      </a:r>
                      <a:r>
                        <a:rPr lang="en-US" sz="2800" dirty="0"/>
                        <a:t>.</a:t>
                      </a:r>
                    </a:p>
                    <a:p>
                      <a:pPr algn="just">
                        <a:buNone/>
                      </a:pPr>
                      <a:r>
                        <a:rPr lang="en-US" sz="2800" dirty="0"/>
                        <a:t>- </a:t>
                      </a:r>
                      <a:r>
                        <a:rPr lang="en-US" sz="2800" dirty="0" err="1"/>
                        <a:t>Trồng</a:t>
                      </a:r>
                      <a:r>
                        <a:rPr lang="en-US" sz="2800" dirty="0"/>
                        <a:t> </a:t>
                      </a:r>
                      <a:r>
                        <a:rPr lang="en-US" sz="2800" dirty="0" err="1"/>
                        <a:t>cây</a:t>
                      </a:r>
                      <a:r>
                        <a:rPr lang="en-US" sz="2800" dirty="0"/>
                        <a:t> </a:t>
                      </a:r>
                      <a:r>
                        <a:rPr lang="en-US" sz="2800" dirty="0" err="1"/>
                        <a:t>xanh</a:t>
                      </a:r>
                      <a:r>
                        <a:rPr lang="en-US" sz="2800" dirty="0"/>
                        <a:t> </a:t>
                      </a:r>
                      <a:r>
                        <a:rPr lang="en-US" sz="2800" dirty="0" err="1"/>
                        <a:t>hoặc</a:t>
                      </a:r>
                      <a:r>
                        <a:rPr lang="en-US" sz="2800" dirty="0"/>
                        <a:t> </a:t>
                      </a:r>
                      <a:r>
                        <a:rPr lang="en-US" sz="2800" dirty="0" err="1"/>
                        <a:t>chăm</a:t>
                      </a:r>
                      <a:r>
                        <a:rPr lang="en-US" sz="2800" dirty="0"/>
                        <a:t> </a:t>
                      </a:r>
                      <a:r>
                        <a:rPr lang="en-US" sz="2800" dirty="0" err="1"/>
                        <a:t>sóc</a:t>
                      </a:r>
                      <a:r>
                        <a:rPr lang="en-US" sz="2800" dirty="0"/>
                        <a:t> </a:t>
                      </a:r>
                      <a:r>
                        <a:rPr lang="en-US" sz="2800" dirty="0" err="1"/>
                        <a:t>cây</a:t>
                      </a:r>
                      <a:r>
                        <a:rPr lang="en-US" sz="2800" dirty="0"/>
                        <a:t> </a:t>
                      </a:r>
                      <a:r>
                        <a:rPr lang="en-US" sz="2800" dirty="0" err="1"/>
                        <a:t>xanh</a:t>
                      </a:r>
                      <a:r>
                        <a:rPr lang="en-US" sz="2800" dirty="0"/>
                        <a:t> </a:t>
                      </a:r>
                      <a:r>
                        <a:rPr lang="en-US" sz="2800" dirty="0" err="1"/>
                        <a:t>trong</a:t>
                      </a:r>
                      <a:r>
                        <a:rPr lang="en-US" sz="2800" dirty="0"/>
                        <a:t> </a:t>
                      </a:r>
                      <a:r>
                        <a:rPr lang="en-US" sz="2800" dirty="0" err="1"/>
                        <a:t>trường</a:t>
                      </a:r>
                      <a:r>
                        <a:rPr lang="en-US" sz="2800" dirty="0"/>
                        <a:t>.</a:t>
                      </a:r>
                    </a:p>
                  </a:txBody>
                  <a:tcPr/>
                </a:tc>
                <a:tc>
                  <a:txBody>
                    <a:bodyPr/>
                    <a:lstStyle/>
                    <a:p>
                      <a:pPr algn="just">
                        <a:buNone/>
                      </a:pPr>
                      <a:r>
                        <a:rPr lang="en-US" sz="2800" dirty="0"/>
                        <a:t>- </a:t>
                      </a:r>
                      <a:r>
                        <a:rPr lang="en-US" sz="2800" dirty="0" err="1"/>
                        <a:t>Vứt</a:t>
                      </a:r>
                      <a:r>
                        <a:rPr lang="en-US" sz="2800" dirty="0"/>
                        <a:t> </a:t>
                      </a:r>
                      <a:r>
                        <a:rPr lang="en-US" sz="2800" dirty="0" err="1"/>
                        <a:t>rác</a:t>
                      </a:r>
                      <a:r>
                        <a:rPr lang="en-US" sz="2800" dirty="0"/>
                        <a:t> </a:t>
                      </a:r>
                      <a:r>
                        <a:rPr lang="en-US" sz="2800" dirty="0" err="1"/>
                        <a:t>không</a:t>
                      </a:r>
                      <a:r>
                        <a:rPr lang="en-US" sz="2800" dirty="0"/>
                        <a:t> </a:t>
                      </a:r>
                      <a:r>
                        <a:rPr lang="en-US" sz="2800" dirty="0" err="1"/>
                        <a:t>đúng</a:t>
                      </a:r>
                      <a:r>
                        <a:rPr lang="en-US" sz="2800" dirty="0"/>
                        <a:t> </a:t>
                      </a:r>
                      <a:r>
                        <a:rPr lang="en-US" sz="2800" dirty="0" err="1"/>
                        <a:t>nơi</a:t>
                      </a:r>
                      <a:r>
                        <a:rPr lang="en-US" sz="2800" dirty="0"/>
                        <a:t> </a:t>
                      </a:r>
                      <a:r>
                        <a:rPr lang="en-US" sz="2800" dirty="0" err="1"/>
                        <a:t>quy</a:t>
                      </a:r>
                      <a:r>
                        <a:rPr lang="en-US" sz="2800" dirty="0"/>
                        <a:t> </a:t>
                      </a:r>
                      <a:r>
                        <a:rPr lang="en-US" sz="2800" dirty="0" err="1"/>
                        <a:t>định</a:t>
                      </a:r>
                      <a:r>
                        <a:rPr lang="en-US" sz="2800" dirty="0"/>
                        <a:t>.</a:t>
                      </a:r>
                    </a:p>
                    <a:p>
                      <a:pPr algn="just">
                        <a:buNone/>
                      </a:pPr>
                      <a:r>
                        <a:rPr lang="en-US" sz="2800" dirty="0"/>
                        <a:t>- </a:t>
                      </a:r>
                      <a:r>
                        <a:rPr lang="en-US" sz="2800" dirty="0" err="1"/>
                        <a:t>Bẻ</a:t>
                      </a:r>
                      <a:r>
                        <a:rPr lang="en-US" sz="2800" dirty="0"/>
                        <a:t> </a:t>
                      </a:r>
                      <a:r>
                        <a:rPr lang="en-US" sz="2800" dirty="0" err="1"/>
                        <a:t>cây</a:t>
                      </a:r>
                      <a:r>
                        <a:rPr lang="en-US" sz="2800" dirty="0"/>
                        <a:t> </a:t>
                      </a:r>
                      <a:r>
                        <a:rPr lang="en-US" sz="2800" dirty="0" err="1"/>
                        <a:t>trong</a:t>
                      </a:r>
                      <a:r>
                        <a:rPr lang="en-US" sz="2800" dirty="0"/>
                        <a:t> </a:t>
                      </a:r>
                      <a:r>
                        <a:rPr lang="en-US" sz="2800" dirty="0" err="1"/>
                        <a:t>trường</a:t>
                      </a:r>
                      <a:r>
                        <a:rPr lang="en-US" sz="2800" dirty="0"/>
                        <a:t>.</a:t>
                      </a:r>
                    </a:p>
                    <a:p>
                      <a:pPr algn="just">
                        <a:buNone/>
                      </a:pPr>
                      <a:r>
                        <a:rPr lang="en-US" sz="2800" dirty="0"/>
                        <a:t>- </a:t>
                      </a:r>
                      <a:r>
                        <a:rPr lang="en-US" sz="2800" dirty="0" err="1"/>
                        <a:t>Không</a:t>
                      </a:r>
                      <a:r>
                        <a:rPr lang="en-US" sz="2800" dirty="0"/>
                        <a:t> </a:t>
                      </a:r>
                      <a:r>
                        <a:rPr lang="en-US" sz="2800" dirty="0" err="1"/>
                        <a:t>quét</a:t>
                      </a:r>
                      <a:r>
                        <a:rPr lang="en-US" sz="2800" dirty="0"/>
                        <a:t> </a:t>
                      </a:r>
                      <a:r>
                        <a:rPr lang="en-US" sz="2800" dirty="0" err="1"/>
                        <a:t>dọn</a:t>
                      </a:r>
                      <a:r>
                        <a:rPr lang="en-US" sz="2800" dirty="0"/>
                        <a:t> </a:t>
                      </a:r>
                      <a:r>
                        <a:rPr lang="en-US" sz="2800" dirty="0" err="1"/>
                        <a:t>lớp</a:t>
                      </a:r>
                      <a:r>
                        <a:rPr lang="en-US" sz="2800" dirty="0"/>
                        <a:t> </a:t>
                      </a:r>
                      <a:r>
                        <a:rPr lang="en-US" sz="2800" dirty="0" err="1"/>
                        <a:t>học</a:t>
                      </a:r>
                      <a:r>
                        <a:rPr lang="en-US" sz="2800" dirty="0"/>
                        <a:t>, </a:t>
                      </a:r>
                      <a:r>
                        <a:rPr lang="en-US" sz="2800" dirty="0" err="1"/>
                        <a:t>sân</a:t>
                      </a:r>
                      <a:r>
                        <a:rPr lang="en-US" sz="2800" dirty="0"/>
                        <a:t> </a:t>
                      </a:r>
                      <a:r>
                        <a:rPr lang="en-US" sz="2800" dirty="0" err="1"/>
                        <a:t>trường</a:t>
                      </a:r>
                      <a:r>
                        <a:rPr lang="en-US" sz="2800" dirty="0"/>
                        <a:t>.</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81480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t="-1000" r="-1000"/>
          </a:stretch>
        </a:blipFill>
        <a:effectLst/>
      </p:bgPr>
    </p:bg>
    <p:spTree>
      <p:nvGrpSpPr>
        <p:cNvPr id="1" name=""/>
        <p:cNvGrpSpPr/>
        <p:nvPr/>
      </p:nvGrpSpPr>
      <p:grpSpPr>
        <a:xfrm>
          <a:off x="0" y="0"/>
          <a:ext cx="0" cy="0"/>
          <a:chOff x="0" y="0"/>
          <a:chExt cx="0" cy="0"/>
        </a:xfrm>
      </p:grpSpPr>
      <p:grpSp>
        <p:nvGrpSpPr>
          <p:cNvPr id="6" name="组合 3">
            <a:extLst>
              <a:ext uri="{FF2B5EF4-FFF2-40B4-BE49-F238E27FC236}">
                <a16:creationId xmlns:a16="http://schemas.microsoft.com/office/drawing/2014/main" xmlns="" id="{269B1BFD-9A4E-440E-A1F4-82A3B15DE078}"/>
              </a:ext>
            </a:extLst>
          </p:cNvPr>
          <p:cNvGrpSpPr/>
          <p:nvPr/>
        </p:nvGrpSpPr>
        <p:grpSpPr>
          <a:xfrm>
            <a:off x="1981161" y="2022035"/>
            <a:ext cx="8736458" cy="2055304"/>
            <a:chOff x="7019" y="5598"/>
            <a:chExt cx="6358" cy="1378"/>
          </a:xfrm>
        </p:grpSpPr>
        <p:sp>
          <p:nvSpPr>
            <p:cNvPr id="10" name="任意多边形 18">
              <a:extLst>
                <a:ext uri="{FF2B5EF4-FFF2-40B4-BE49-F238E27FC236}">
                  <a16:creationId xmlns:a16="http://schemas.microsoft.com/office/drawing/2014/main" xmlns="" id="{565E9DA3-E386-48AD-9247-133AC905F55F}"/>
                </a:ext>
              </a:extLst>
            </p:cNvPr>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1" name="文本框 19">
              <a:extLst>
                <a:ext uri="{FF2B5EF4-FFF2-40B4-BE49-F238E27FC236}">
                  <a16:creationId xmlns:a16="http://schemas.microsoft.com/office/drawing/2014/main" xmlns="" id="{0E35FC7A-AFE8-4DDC-A762-B432A1A0661E}"/>
                </a:ext>
              </a:extLst>
            </p:cNvPr>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vận dụng</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extLst>
      <p:ext uri="{BB962C8B-B14F-4D97-AF65-F5344CB8AC3E}">
        <p14:creationId xmlns:p14="http://schemas.microsoft.com/office/powerpoint/2010/main" val="193957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1606550" y="2506345"/>
            <a:ext cx="8978265" cy="1476375"/>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000" b="0" i="0"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Calibri" panose="020F0502020204030204"/>
                <a:ea typeface="+mn-ea"/>
                <a:cs typeface="+mn-cs"/>
              </a:rPr>
              <a:t>VD: Con đã tham gia trồng cây xanh và dọn dẹp vệ sinh bồn hoa để giúp cho trường có nhiều bóng mát và xanh sạch đẹp hơn.</a:t>
            </a:r>
          </a:p>
        </p:txBody>
      </p:sp>
      <p:sp>
        <p:nvSpPr>
          <p:cNvPr id="53254" name="Text Box 6"/>
          <p:cNvSpPr txBox="1"/>
          <p:nvPr/>
        </p:nvSpPr>
        <p:spPr>
          <a:xfrm>
            <a:off x="509482" y="2506345"/>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2" name="Text Box 1"/>
          <p:cNvSpPr txBox="1"/>
          <p:nvPr/>
        </p:nvSpPr>
        <p:spPr>
          <a:xfrm>
            <a:off x="2436495" y="1219835"/>
            <a:ext cx="8082915" cy="1014730"/>
          </a:xfrm>
          <a:prstGeom prst="rect">
            <a:avLst/>
          </a:prstGeom>
          <a:noFill/>
        </p:spPr>
        <p:txBody>
          <a:bodyPr wrap="square" rtlCol="0">
            <a:spAutoFit/>
          </a:bodyPr>
          <a:lstStyle/>
          <a:p>
            <a:pPr algn="ctr"/>
            <a:r>
              <a:rPr lang="en-US" sz="3000" noProof="0" dirty="0">
                <a:ln w="22225">
                  <a:solidFill>
                    <a:schemeClr val="accent2"/>
                  </a:solidFill>
                  <a:prstDash val="solid"/>
                </a:ln>
                <a:solidFill>
                  <a:schemeClr val="accent2">
                    <a:lumMod val="40000"/>
                    <a:lumOff val="60000"/>
                  </a:schemeClr>
                </a:solidFill>
                <a:effectLst/>
                <a:uLnTx/>
                <a:uFillTx/>
                <a:latin typeface="Calibri" panose="020F0502020204030204"/>
                <a:sym typeface="+mn-ea"/>
              </a:rPr>
              <a:t>Chia sẻ với người thân về việc tham gia vệ sinh trường học của em.</a:t>
            </a: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blinds(horizontal)">
                                      <p:cBhvr>
                                        <p:cTn id="12" dur="500"/>
                                        <p:tgtEl>
                                          <p:spTgt spid="53254"/>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3252"/>
                                        </p:tgtEl>
                                        <p:attrNameLst>
                                          <p:attrName>style.visibility</p:attrName>
                                        </p:attrNameLst>
                                      </p:cBhvr>
                                      <p:to>
                                        <p:strVal val="visible"/>
                                      </p:to>
                                    </p:set>
                                    <p:anim calcmode="lin" valueType="num">
                                      <p:cBhvr additive="base">
                                        <p:cTn id="22" dur="500" fill="hold"/>
                                        <p:tgtEl>
                                          <p:spTgt spid="53252"/>
                                        </p:tgtEl>
                                        <p:attrNameLst>
                                          <p:attrName>ppt_x</p:attrName>
                                        </p:attrNameLst>
                                      </p:cBhvr>
                                      <p:tavLst>
                                        <p:tav tm="0">
                                          <p:val>
                                            <p:strVal val="#ppt_x"/>
                                          </p:val>
                                        </p:tav>
                                        <p:tav tm="100000">
                                          <p:val>
                                            <p:strVal val="#ppt_x"/>
                                          </p:val>
                                        </p:tav>
                                      </p:tavLst>
                                    </p:anim>
                                    <p:anim calcmode="lin" valueType="num">
                                      <p:cBhvr additive="base">
                                        <p:cTn id="23"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53254" grpId="0"/>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a:xfrm>
            <a:off x="288925" y="0"/>
            <a:ext cx="11903710" cy="6322695"/>
            <a:chOff x="341926" y="208486"/>
            <a:chExt cx="11441759" cy="5883467"/>
          </a:xfrm>
        </p:grpSpPr>
        <p:pic>
          <p:nvPicPr>
            <p:cNvPr id="14" name="134"/>
            <p:cNvPicPr>
              <a:picLocks noChangeAspect="1"/>
            </p:cNvPicPr>
            <p:nvPr/>
          </p:nvPicPr>
          <p:blipFill>
            <a:blip r:embed="rId3"/>
            <a:stretch>
              <a:fillRect/>
            </a:stretch>
          </p:blipFill>
          <p:spPr>
            <a:xfrm>
              <a:off x="907478" y="208803"/>
              <a:ext cx="10876207" cy="5883150"/>
            </a:xfrm>
            <a:prstGeom prst="rect">
              <a:avLst/>
            </a:prstGeom>
          </p:spPr>
        </p:pic>
        <p:pic>
          <p:nvPicPr>
            <p:cNvPr id="15" name="135"/>
            <p:cNvPicPr>
              <a:picLocks noChangeAspect="1"/>
            </p:cNvPicPr>
            <p:nvPr/>
          </p:nvPicPr>
          <p:blipFill>
            <a:blip r:embed="rId4"/>
            <a:stretch>
              <a:fillRect/>
            </a:stretch>
          </p:blipFill>
          <p:spPr>
            <a:xfrm>
              <a:off x="864231" y="208725"/>
              <a:ext cx="10876207" cy="5846571"/>
            </a:xfrm>
            <a:prstGeom prst="rect">
              <a:avLst/>
            </a:prstGeom>
          </p:spPr>
        </p:pic>
        <p:pic>
          <p:nvPicPr>
            <p:cNvPr id="16" name="136"/>
            <p:cNvPicPr>
              <a:picLocks noChangeAspect="1"/>
            </p:cNvPicPr>
            <p:nvPr/>
          </p:nvPicPr>
          <p:blipFill>
            <a:blip r:embed="rId5"/>
            <a:stretch>
              <a:fillRect/>
            </a:stretch>
          </p:blipFill>
          <p:spPr>
            <a:xfrm>
              <a:off x="803773" y="208486"/>
              <a:ext cx="10876207" cy="5785605"/>
            </a:xfrm>
            <a:prstGeom prst="rect">
              <a:avLst/>
            </a:prstGeom>
          </p:spPr>
        </p:pic>
        <p:pic>
          <p:nvPicPr>
            <p:cNvPr id="17" name="142"/>
            <p:cNvPicPr>
              <a:picLocks noChangeAspect="1"/>
            </p:cNvPicPr>
            <p:nvPr/>
          </p:nvPicPr>
          <p:blipFill>
            <a:blip r:embed="rId6"/>
            <a:stretch>
              <a:fillRect/>
            </a:stretch>
          </p:blipFill>
          <p:spPr>
            <a:xfrm>
              <a:off x="341926" y="784490"/>
              <a:ext cx="1054699" cy="4986960"/>
            </a:xfrm>
            <a:prstGeom prst="rect">
              <a:avLst/>
            </a:prstGeom>
          </p:spPr>
        </p:pic>
      </p:grpSp>
      <p:pic>
        <p:nvPicPr>
          <p:cNvPr id="18" name="137"/>
          <p:cNvPicPr>
            <a:picLocks noChangeAspect="1"/>
          </p:cNvPicPr>
          <p:nvPr/>
        </p:nvPicPr>
        <p:blipFill rotWithShape="1">
          <a:blip r:embed="rId7" cstate="screen"/>
          <a:srcRect/>
          <a:stretch>
            <a:fillRect/>
          </a:stretch>
        </p:blipFill>
        <p:spPr>
          <a:xfrm>
            <a:off x="7880020" y="1131546"/>
            <a:ext cx="2208207" cy="792549"/>
          </a:xfrm>
          <a:prstGeom prst="rect">
            <a:avLst/>
          </a:prstGeom>
        </p:spPr>
      </p:pic>
      <p:pic>
        <p:nvPicPr>
          <p:cNvPr id="19" name="138"/>
          <p:cNvPicPr>
            <a:picLocks noChangeAspect="1"/>
          </p:cNvPicPr>
          <p:nvPr/>
        </p:nvPicPr>
        <p:blipFill>
          <a:blip r:embed="rId8"/>
          <a:stretch>
            <a:fillRect/>
          </a:stretch>
        </p:blipFill>
        <p:spPr>
          <a:xfrm>
            <a:off x="9052136" y="4705242"/>
            <a:ext cx="2316681" cy="1268078"/>
          </a:xfrm>
          <a:prstGeom prst="rect">
            <a:avLst/>
          </a:prstGeom>
        </p:spPr>
      </p:pic>
      <p:pic>
        <p:nvPicPr>
          <p:cNvPr id="20" name="139"/>
          <p:cNvPicPr>
            <a:picLocks noChangeAspect="1"/>
          </p:cNvPicPr>
          <p:nvPr/>
        </p:nvPicPr>
        <p:blipFill>
          <a:blip r:embed="rId9"/>
          <a:stretch>
            <a:fillRect/>
          </a:stretch>
        </p:blipFill>
        <p:spPr>
          <a:xfrm>
            <a:off x="9377765" y="2132089"/>
            <a:ext cx="2523963" cy="2505673"/>
          </a:xfrm>
          <a:prstGeom prst="rect">
            <a:avLst/>
          </a:prstGeom>
        </p:spPr>
      </p:pic>
      <p:pic>
        <p:nvPicPr>
          <p:cNvPr id="21" name="140"/>
          <p:cNvPicPr>
            <a:picLocks noChangeAspect="1"/>
          </p:cNvPicPr>
          <p:nvPr/>
        </p:nvPicPr>
        <p:blipFill>
          <a:blip r:embed="rId10"/>
          <a:stretch>
            <a:fillRect/>
          </a:stretch>
        </p:blipFill>
        <p:spPr>
          <a:xfrm>
            <a:off x="1453333" y="4267986"/>
            <a:ext cx="3145809" cy="2505673"/>
          </a:xfrm>
          <a:prstGeom prst="rect">
            <a:avLst/>
          </a:prstGeom>
        </p:spPr>
      </p:pic>
      <p:pic>
        <p:nvPicPr>
          <p:cNvPr id="22" name="141"/>
          <p:cNvPicPr>
            <a:picLocks noChangeAspect="1"/>
          </p:cNvPicPr>
          <p:nvPr/>
        </p:nvPicPr>
        <p:blipFill>
          <a:blip r:embed="rId11"/>
          <a:stretch>
            <a:fillRect/>
          </a:stretch>
        </p:blipFill>
        <p:spPr>
          <a:xfrm>
            <a:off x="9395784" y="1924966"/>
            <a:ext cx="871804" cy="865707"/>
          </a:xfrm>
          <a:prstGeom prst="rect">
            <a:avLst/>
          </a:prstGeom>
        </p:spPr>
      </p:pic>
      <p:pic>
        <p:nvPicPr>
          <p:cNvPr id="23" name="147"/>
          <p:cNvPicPr>
            <a:picLocks noChangeAspect="1"/>
          </p:cNvPicPr>
          <p:nvPr/>
        </p:nvPicPr>
        <p:blipFill>
          <a:blip r:embed="rId12"/>
          <a:stretch>
            <a:fillRect/>
          </a:stretch>
        </p:blipFill>
        <p:spPr>
          <a:xfrm>
            <a:off x="2715899" y="1826649"/>
            <a:ext cx="457240" cy="481626"/>
          </a:xfrm>
          <a:prstGeom prst="rect">
            <a:avLst/>
          </a:prstGeom>
        </p:spPr>
      </p:pic>
      <p:pic>
        <p:nvPicPr>
          <p:cNvPr id="24" name="148"/>
          <p:cNvPicPr>
            <a:picLocks noChangeAspect="1"/>
          </p:cNvPicPr>
          <p:nvPr/>
        </p:nvPicPr>
        <p:blipFill>
          <a:blip r:embed="rId13"/>
          <a:stretch>
            <a:fillRect/>
          </a:stretch>
        </p:blipFill>
        <p:spPr>
          <a:xfrm>
            <a:off x="2435146" y="2363646"/>
            <a:ext cx="1030313" cy="1024217"/>
          </a:xfrm>
          <a:prstGeom prst="rect">
            <a:avLst/>
          </a:prstGeom>
        </p:spPr>
      </p:pic>
      <p:pic>
        <p:nvPicPr>
          <p:cNvPr id="25" name="143"/>
          <p:cNvPicPr>
            <a:picLocks noChangeAspect="1"/>
          </p:cNvPicPr>
          <p:nvPr/>
        </p:nvPicPr>
        <p:blipFill>
          <a:blip r:embed="rId14"/>
          <a:stretch>
            <a:fillRect/>
          </a:stretch>
        </p:blipFill>
        <p:spPr>
          <a:xfrm>
            <a:off x="4160684" y="554436"/>
            <a:ext cx="896190" cy="1012024"/>
          </a:xfrm>
          <a:prstGeom prst="rect">
            <a:avLst/>
          </a:prstGeom>
        </p:spPr>
      </p:pic>
      <p:pic>
        <p:nvPicPr>
          <p:cNvPr id="26" name="146"/>
          <p:cNvPicPr>
            <a:picLocks noChangeAspect="1"/>
          </p:cNvPicPr>
          <p:nvPr/>
        </p:nvPicPr>
        <p:blipFill>
          <a:blip r:embed="rId15"/>
          <a:stretch>
            <a:fillRect/>
          </a:stretch>
        </p:blipFill>
        <p:spPr>
          <a:xfrm>
            <a:off x="5188076" y="505654"/>
            <a:ext cx="969348" cy="1091279"/>
          </a:xfrm>
          <a:prstGeom prst="rect">
            <a:avLst/>
          </a:prstGeom>
        </p:spPr>
      </p:pic>
      <p:pic>
        <p:nvPicPr>
          <p:cNvPr id="27" name="145"/>
          <p:cNvPicPr>
            <a:picLocks noChangeAspect="1"/>
          </p:cNvPicPr>
          <p:nvPr/>
        </p:nvPicPr>
        <p:blipFill>
          <a:blip r:embed="rId16"/>
          <a:stretch>
            <a:fillRect/>
          </a:stretch>
        </p:blipFill>
        <p:spPr>
          <a:xfrm>
            <a:off x="6328553" y="632953"/>
            <a:ext cx="768163" cy="883997"/>
          </a:xfrm>
          <a:prstGeom prst="rect">
            <a:avLst/>
          </a:prstGeom>
        </p:spPr>
      </p:pic>
      <p:pic>
        <p:nvPicPr>
          <p:cNvPr id="28" name="144"/>
          <p:cNvPicPr>
            <a:picLocks noChangeAspect="1"/>
          </p:cNvPicPr>
          <p:nvPr/>
        </p:nvPicPr>
        <p:blipFill>
          <a:blip r:embed="rId17"/>
          <a:stretch>
            <a:fillRect/>
          </a:stretch>
        </p:blipFill>
        <p:spPr>
          <a:xfrm>
            <a:off x="7390792" y="608178"/>
            <a:ext cx="768163" cy="890093"/>
          </a:xfrm>
          <a:prstGeom prst="rect">
            <a:avLst/>
          </a:prstGeom>
        </p:spPr>
      </p:pic>
      <p:pic>
        <p:nvPicPr>
          <p:cNvPr id="29" name="149"/>
          <p:cNvPicPr>
            <a:picLocks noChangeAspect="1"/>
          </p:cNvPicPr>
          <p:nvPr/>
        </p:nvPicPr>
        <p:blipFill rotWithShape="1">
          <a:blip r:embed="rId18" cstate="screen"/>
          <a:srcRect t="-10904" r="-11007"/>
          <a:stretch>
            <a:fillRect/>
          </a:stretch>
        </p:blipFill>
        <p:spPr>
          <a:xfrm>
            <a:off x="1798063" y="817084"/>
            <a:ext cx="1219200" cy="578451"/>
          </a:xfrm>
          <a:prstGeom prst="rect">
            <a:avLst/>
          </a:prstGeom>
        </p:spPr>
      </p:pic>
      <p:pic>
        <p:nvPicPr>
          <p:cNvPr id="30" name="3"/>
          <p:cNvPicPr>
            <a:picLocks noChangeAspect="1"/>
          </p:cNvPicPr>
          <p:nvPr/>
        </p:nvPicPr>
        <p:blipFill rotWithShape="1">
          <a:blip r:embed="rId19" cstate="email"/>
          <a:srcRect/>
          <a:stretch>
            <a:fillRect/>
          </a:stretch>
        </p:blipFill>
        <p:spPr>
          <a:xfrm rot="16200000">
            <a:off x="5919850" y="-1250611"/>
            <a:ext cx="352299" cy="5802530"/>
          </a:xfrm>
          <a:prstGeom prst="rect">
            <a:avLst/>
          </a:prstGeom>
        </p:spPr>
      </p:pic>
      <p:pic>
        <p:nvPicPr>
          <p:cNvPr id="34" name="1"/>
          <p:cNvPicPr>
            <a:picLocks noChangeAspect="1"/>
          </p:cNvPicPr>
          <p:nvPr/>
        </p:nvPicPr>
        <p:blipFill>
          <a:blip r:embed="rId20" cstate="email"/>
          <a:stretch>
            <a:fillRect/>
          </a:stretch>
        </p:blipFill>
        <p:spPr>
          <a:xfrm flipH="1">
            <a:off x="-1" y="-1"/>
            <a:ext cx="2889009" cy="1758721"/>
          </a:xfrm>
          <a:prstGeom prst="rect">
            <a:avLst/>
          </a:prstGeom>
        </p:spPr>
      </p:pic>
      <p:pic>
        <p:nvPicPr>
          <p:cNvPr id="5" name="4"/>
          <p:cNvPicPr>
            <a:picLocks noChangeAspect="1"/>
          </p:cNvPicPr>
          <p:nvPr/>
        </p:nvPicPr>
        <p:blipFill rotWithShape="1">
          <a:blip r:embed="rId19" cstate="email"/>
          <a:srcRect/>
          <a:stretch>
            <a:fillRect/>
          </a:stretch>
        </p:blipFill>
        <p:spPr>
          <a:xfrm rot="5400000" flipV="1">
            <a:off x="5974346" y="1912886"/>
            <a:ext cx="352299" cy="5802531"/>
          </a:xfrm>
          <a:prstGeom prst="rect">
            <a:avLst/>
          </a:prstGeom>
        </p:spPr>
      </p:pic>
      <p:pic>
        <p:nvPicPr>
          <p:cNvPr id="13" name="1"/>
          <p:cNvPicPr>
            <a:picLocks noChangeAspect="1"/>
          </p:cNvPicPr>
          <p:nvPr/>
        </p:nvPicPr>
        <p:blipFill>
          <a:blip r:embed="rId20" cstate="email"/>
          <a:stretch>
            <a:fillRect/>
          </a:stretch>
        </p:blipFill>
        <p:spPr>
          <a:xfrm flipH="1">
            <a:off x="-1" y="-1"/>
            <a:ext cx="4355558" cy="2651501"/>
          </a:xfrm>
          <a:prstGeom prst="rect">
            <a:avLst/>
          </a:prstGeom>
        </p:spPr>
      </p:pic>
      <p:pic>
        <p:nvPicPr>
          <p:cNvPr id="2" name="Picture 1"/>
          <p:cNvPicPr>
            <a:picLocks noChangeAspect="1"/>
          </p:cNvPicPr>
          <p:nvPr/>
        </p:nvPicPr>
        <p:blipFill>
          <a:blip r:embed="rId21"/>
          <a:stretch>
            <a:fillRect/>
          </a:stretch>
        </p:blipFill>
        <p:spPr>
          <a:xfrm>
            <a:off x="2435225" y="1826895"/>
            <a:ext cx="7493000" cy="3164205"/>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Chúc</a:t>
            </a:r>
            <a:r>
              <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các</a:t>
            </a:r>
            <a:r>
              <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em</a:t>
            </a:r>
            <a:r>
              <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học</a:t>
            </a:r>
            <a:r>
              <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tốt</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176395" y="1346835"/>
            <a:ext cx="3608705"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Tiết 1</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randomBar dir="vert"/>
      </p:transition>
    </mc:Choice>
    <mc:Fallback xmlns="">
      <p:transition spd="slow" advClick="0" advTm="3713">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ECA99DC5-3505-4FEF-9EF5-B0A0958B1520}"/>
              </a:ext>
            </a:extLst>
          </p:cNvPr>
          <p:cNvSpPr>
            <a:spLocks noGrp="1"/>
          </p:cNvSpPr>
          <p:nvPr>
            <p:ph sz="half" idx="1"/>
          </p:nvPr>
        </p:nvSpPr>
        <p:spPr/>
        <p:txBody>
          <a:bodyPr/>
          <a:lstStyle/>
          <a:p>
            <a:endParaRPr lang="en-US"/>
          </a:p>
        </p:txBody>
      </p:sp>
      <p:sp>
        <p:nvSpPr>
          <p:cNvPr id="9" name="Content Placeholder 8">
            <a:extLst>
              <a:ext uri="{FF2B5EF4-FFF2-40B4-BE49-F238E27FC236}">
                <a16:creationId xmlns:a16="http://schemas.microsoft.com/office/drawing/2014/main" xmlns="" id="{31BFE92E-D0B3-492F-A2CD-F2BBAB228E4F}"/>
              </a:ext>
            </a:extLst>
          </p:cNvPr>
          <p:cNvSpPr>
            <a:spLocks noGrp="1"/>
          </p:cNvSpPr>
          <p:nvPr>
            <p:ph sz="half" idx="2"/>
          </p:nvPr>
        </p:nvSpPr>
        <p:spPr/>
        <p:txBody>
          <a:bodyPr/>
          <a:lstStyle/>
          <a:p>
            <a:endParaRPr lang="en-US"/>
          </a:p>
        </p:txBody>
      </p:sp>
      <p:grpSp>
        <p:nvGrpSpPr>
          <p:cNvPr id="10" name="组合 3">
            <a:extLst>
              <a:ext uri="{FF2B5EF4-FFF2-40B4-BE49-F238E27FC236}">
                <a16:creationId xmlns:a16="http://schemas.microsoft.com/office/drawing/2014/main" xmlns="" id="{14588C4C-3938-48E8-9743-B2B9697417C3}"/>
              </a:ext>
            </a:extLst>
          </p:cNvPr>
          <p:cNvGrpSpPr/>
          <p:nvPr/>
        </p:nvGrpSpPr>
        <p:grpSpPr>
          <a:xfrm>
            <a:off x="1981161" y="2022035"/>
            <a:ext cx="8736458" cy="2055304"/>
            <a:chOff x="7019" y="5598"/>
            <a:chExt cx="6358" cy="1378"/>
          </a:xfrm>
        </p:grpSpPr>
        <p:sp>
          <p:nvSpPr>
            <p:cNvPr id="11" name="任意多边形 18">
              <a:extLst>
                <a:ext uri="{FF2B5EF4-FFF2-40B4-BE49-F238E27FC236}">
                  <a16:creationId xmlns:a16="http://schemas.microsoft.com/office/drawing/2014/main" xmlns="" id="{2EBE1734-F039-484B-9DA4-2FD086B6B0AB}"/>
                </a:ext>
              </a:extLst>
            </p:cNvPr>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2" name="文本框 19">
              <a:extLst>
                <a:ext uri="{FF2B5EF4-FFF2-40B4-BE49-F238E27FC236}">
                  <a16:creationId xmlns:a16="http://schemas.microsoft.com/office/drawing/2014/main" xmlns="" id="{CE86EB07-B184-4C7C-80BA-59B1D18E21F8}"/>
                </a:ext>
              </a:extLst>
            </p:cNvPr>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mở đầu</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extLst>
      <p:ext uri="{BB962C8B-B14F-4D97-AF65-F5344CB8AC3E}">
        <p14:creationId xmlns:p14="http://schemas.microsoft.com/office/powerpoint/2010/main" val="16552884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ECA99DC5-3505-4FEF-9EF5-B0A0958B1520}"/>
              </a:ext>
            </a:extLst>
          </p:cNvPr>
          <p:cNvSpPr>
            <a:spLocks noGrp="1"/>
          </p:cNvSpPr>
          <p:nvPr>
            <p:ph sz="half" idx="1"/>
          </p:nvPr>
        </p:nvSpPr>
        <p:spPr/>
        <p:txBody>
          <a:bodyPr/>
          <a:lstStyle/>
          <a:p>
            <a:endParaRPr lang="en-US"/>
          </a:p>
        </p:txBody>
      </p:sp>
      <p:sp>
        <p:nvSpPr>
          <p:cNvPr id="9" name="Content Placeholder 8">
            <a:extLst>
              <a:ext uri="{FF2B5EF4-FFF2-40B4-BE49-F238E27FC236}">
                <a16:creationId xmlns:a16="http://schemas.microsoft.com/office/drawing/2014/main" xmlns="" id="{31BFE92E-D0B3-492F-A2CD-F2BBAB228E4F}"/>
              </a:ext>
            </a:extLst>
          </p:cNvPr>
          <p:cNvSpPr>
            <a:spLocks noGrp="1"/>
          </p:cNvSpPr>
          <p:nvPr>
            <p:ph sz="half" idx="2"/>
          </p:nvPr>
        </p:nvSpPr>
        <p:spPr/>
        <p:txBody>
          <a:bodyPr/>
          <a:lstStyle/>
          <a:p>
            <a:endParaRPr lang="en-US"/>
          </a:p>
        </p:txBody>
      </p:sp>
      <p:sp>
        <p:nvSpPr>
          <p:cNvPr id="8" name="Title 5">
            <a:extLst>
              <a:ext uri="{FF2B5EF4-FFF2-40B4-BE49-F238E27FC236}">
                <a16:creationId xmlns:a16="http://schemas.microsoft.com/office/drawing/2014/main" xmlns="" id="{D6912248-75FF-4929-B0E6-B44CB47F59EE}"/>
              </a:ext>
            </a:extLst>
          </p:cNvPr>
          <p:cNvSpPr>
            <a:spLocks noGrp="1"/>
          </p:cNvSpPr>
          <p:nvPr>
            <p:ph type="title"/>
          </p:nvPr>
        </p:nvSpPr>
        <p:spPr>
          <a:xfrm>
            <a:off x="838200" y="365125"/>
            <a:ext cx="10515600" cy="1325563"/>
          </a:xfrm>
        </p:spPr>
        <p:txBody>
          <a:bodyPr/>
          <a:lstStyle/>
          <a:p>
            <a:endParaRPr lang="en-US"/>
          </a:p>
        </p:txBody>
      </p:sp>
      <p:sp>
        <p:nvSpPr>
          <p:cNvPr id="13" name="Rounded Rectangle 7">
            <a:extLst>
              <a:ext uri="{FF2B5EF4-FFF2-40B4-BE49-F238E27FC236}">
                <a16:creationId xmlns:a16="http://schemas.microsoft.com/office/drawing/2014/main" xmlns="" id="{B6F24EBF-170C-4EDC-8B5B-E8ACDE60DF92}"/>
              </a:ext>
            </a:extLst>
          </p:cNvPr>
          <p:cNvSpPr/>
          <p:nvPr/>
        </p:nvSpPr>
        <p:spPr>
          <a:xfrm>
            <a:off x="969644" y="0"/>
            <a:ext cx="11222355" cy="11887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t>Em</a:t>
            </a:r>
            <a:r>
              <a:rPr lang="en-US" sz="2800" dirty="0"/>
              <a:t> </a:t>
            </a:r>
            <a:r>
              <a:rPr lang="en-US" sz="2800" dirty="0" err="1"/>
              <a:t>có</a:t>
            </a:r>
            <a:r>
              <a:rPr lang="en-US" sz="2800" dirty="0"/>
              <a:t> </a:t>
            </a:r>
            <a:r>
              <a:rPr lang="en-US" sz="2800" dirty="0" err="1"/>
              <a:t>nhận</a:t>
            </a:r>
            <a:r>
              <a:rPr lang="en-US" sz="2800" dirty="0"/>
              <a:t> </a:t>
            </a:r>
            <a:r>
              <a:rPr lang="en-US" sz="2800" dirty="0" err="1"/>
              <a:t>xét</a:t>
            </a:r>
            <a:r>
              <a:rPr lang="en-US" sz="2800" dirty="0"/>
              <a:t> </a:t>
            </a:r>
            <a:r>
              <a:rPr lang="en-US" sz="2800" dirty="0" err="1"/>
              <a:t>gì</a:t>
            </a:r>
            <a:r>
              <a:rPr lang="en-US" sz="2800" dirty="0"/>
              <a:t> </a:t>
            </a:r>
            <a:r>
              <a:rPr lang="en-US" sz="2800" dirty="0" err="1"/>
              <a:t>khi</a:t>
            </a:r>
            <a:r>
              <a:rPr lang="en-US" sz="2800" dirty="0"/>
              <a:t> </a:t>
            </a:r>
            <a:r>
              <a:rPr lang="en-US" sz="2800" dirty="0" err="1"/>
              <a:t>nhìn</a:t>
            </a:r>
            <a:r>
              <a:rPr lang="en-US" sz="2800" dirty="0"/>
              <a:t> </a:t>
            </a:r>
            <a:r>
              <a:rPr lang="en-US" sz="2800" dirty="0" err="1"/>
              <a:t>thấy</a:t>
            </a:r>
            <a:r>
              <a:rPr lang="en-US" sz="2800" dirty="0"/>
              <a:t> </a:t>
            </a:r>
            <a:r>
              <a:rPr lang="en-US" sz="2800" dirty="0" err="1"/>
              <a:t>khung</a:t>
            </a:r>
            <a:r>
              <a:rPr lang="en-US" sz="2800" dirty="0"/>
              <a:t> </a:t>
            </a:r>
            <a:r>
              <a:rPr lang="en-US" sz="2800" dirty="0" err="1"/>
              <a:t>cảnh</a:t>
            </a:r>
            <a:r>
              <a:rPr lang="en-US" sz="2800" dirty="0"/>
              <a:t> </a:t>
            </a:r>
            <a:r>
              <a:rPr lang="en-US" sz="2800" dirty="0" err="1"/>
              <a:t>sân</a:t>
            </a:r>
            <a:r>
              <a:rPr lang="en-US" sz="2800" dirty="0"/>
              <a:t> </a:t>
            </a:r>
            <a:r>
              <a:rPr lang="en-US" sz="2800" dirty="0" err="1"/>
              <a:t>trường</a:t>
            </a:r>
            <a:r>
              <a:rPr lang="en-US" sz="2800" dirty="0"/>
              <a:t> </a:t>
            </a:r>
            <a:r>
              <a:rPr lang="en-US" sz="2800" dirty="0" err="1"/>
              <a:t>sau</a:t>
            </a:r>
            <a:r>
              <a:rPr lang="en-US" sz="2800" dirty="0"/>
              <a:t> </a:t>
            </a:r>
            <a:r>
              <a:rPr lang="en-US" sz="2800" dirty="0" err="1"/>
              <a:t>buổi</a:t>
            </a:r>
            <a:r>
              <a:rPr lang="en-US" sz="2800" dirty="0"/>
              <a:t> </a:t>
            </a:r>
            <a:r>
              <a:rPr lang="en-US" sz="2800" dirty="0" err="1"/>
              <a:t>sinh</a:t>
            </a:r>
            <a:r>
              <a:rPr lang="en-US" sz="2800" dirty="0"/>
              <a:t> </a:t>
            </a:r>
            <a:r>
              <a:rPr lang="en-US" sz="2800" dirty="0" err="1"/>
              <a:t>hoạt</a:t>
            </a:r>
            <a:r>
              <a:rPr lang="en-US" sz="2800" dirty="0"/>
              <a:t> </a:t>
            </a:r>
            <a:r>
              <a:rPr lang="en-US" sz="2800" dirty="0" err="1"/>
              <a:t>dưới</a:t>
            </a:r>
            <a:r>
              <a:rPr lang="en-US" sz="2800" dirty="0"/>
              <a:t> </a:t>
            </a:r>
            <a:r>
              <a:rPr lang="en-US" sz="2800" dirty="0" err="1"/>
              <a:t>cờ</a:t>
            </a:r>
            <a:r>
              <a:rPr lang="en-US" sz="2800" dirty="0"/>
              <a:t> </a:t>
            </a:r>
            <a:r>
              <a:rPr lang="en-US" sz="2800" dirty="0" err="1"/>
              <a:t>như</a:t>
            </a:r>
            <a:r>
              <a:rPr lang="en-US" sz="2800" dirty="0"/>
              <a:t> </a:t>
            </a:r>
            <a:r>
              <a:rPr lang="en-US" sz="2800" dirty="0" err="1"/>
              <a:t>hình</a:t>
            </a:r>
            <a:r>
              <a:rPr lang="en-US" sz="2800" dirty="0"/>
              <a:t> </a:t>
            </a:r>
            <a:r>
              <a:rPr lang="en-US" sz="2800" dirty="0" err="1"/>
              <a:t>bên</a:t>
            </a:r>
            <a:r>
              <a:rPr lang="en-US" sz="2800" dirty="0"/>
              <a:t>?</a:t>
            </a:r>
          </a:p>
        </p:txBody>
      </p:sp>
      <p:pic>
        <p:nvPicPr>
          <p:cNvPr id="14" name="Content Placeholder 4">
            <a:extLst>
              <a:ext uri="{FF2B5EF4-FFF2-40B4-BE49-F238E27FC236}">
                <a16:creationId xmlns:a16="http://schemas.microsoft.com/office/drawing/2014/main" xmlns="" id="{6DF53AC3-79BC-4F23-A170-3FA805318F71}"/>
              </a:ext>
            </a:extLst>
          </p:cNvPr>
          <p:cNvPicPr>
            <a:picLocks noChangeAspect="1"/>
          </p:cNvPicPr>
          <p:nvPr/>
        </p:nvPicPr>
        <p:blipFill>
          <a:blip r:embed="rId3"/>
          <a:stretch>
            <a:fillRect/>
          </a:stretch>
        </p:blipFill>
        <p:spPr>
          <a:xfrm>
            <a:off x="3406140" y="1313180"/>
            <a:ext cx="6209665" cy="4232275"/>
          </a:xfrm>
          <a:prstGeom prst="rect">
            <a:avLst/>
          </a:prstGeom>
        </p:spPr>
      </p:pic>
      <p:sp>
        <p:nvSpPr>
          <p:cNvPr id="15" name="Vertical Scroll 6">
            <a:extLst>
              <a:ext uri="{FF2B5EF4-FFF2-40B4-BE49-F238E27FC236}">
                <a16:creationId xmlns:a16="http://schemas.microsoft.com/office/drawing/2014/main" xmlns="" id="{2CA7D101-BB31-429C-97A4-3BA8CB95876E}"/>
              </a:ext>
            </a:extLst>
          </p:cNvPr>
          <p:cNvSpPr/>
          <p:nvPr/>
        </p:nvSpPr>
        <p:spPr>
          <a:xfrm>
            <a:off x="283210" y="1684020"/>
            <a:ext cx="2951480" cy="456438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Khung cảnh sân trường sau buổi sinh hoạt rất bừa bãi, mất vệ sinh, giấy, rác bị vất đầy trên sân trường, ghế thì không được thu lại sau buổi sinh hoạt.</a:t>
            </a:r>
          </a:p>
        </p:txBody>
      </p:sp>
    </p:spTree>
    <p:extLst>
      <p:ext uri="{BB962C8B-B14F-4D97-AF65-F5344CB8AC3E}">
        <p14:creationId xmlns:p14="http://schemas.microsoft.com/office/powerpoint/2010/main" val="157045578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ECA99DC5-3505-4FEF-9EF5-B0A0958B1520}"/>
              </a:ext>
            </a:extLst>
          </p:cNvPr>
          <p:cNvSpPr>
            <a:spLocks noGrp="1"/>
          </p:cNvSpPr>
          <p:nvPr>
            <p:ph sz="half" idx="1"/>
          </p:nvPr>
        </p:nvSpPr>
        <p:spPr/>
        <p:txBody>
          <a:bodyPr/>
          <a:lstStyle/>
          <a:p>
            <a:endParaRPr lang="en-US"/>
          </a:p>
        </p:txBody>
      </p:sp>
      <p:sp>
        <p:nvSpPr>
          <p:cNvPr id="9" name="Content Placeholder 8">
            <a:extLst>
              <a:ext uri="{FF2B5EF4-FFF2-40B4-BE49-F238E27FC236}">
                <a16:creationId xmlns:a16="http://schemas.microsoft.com/office/drawing/2014/main" xmlns="" id="{31BFE92E-D0B3-492F-A2CD-F2BBAB228E4F}"/>
              </a:ext>
            </a:extLst>
          </p:cNvPr>
          <p:cNvSpPr>
            <a:spLocks noGrp="1"/>
          </p:cNvSpPr>
          <p:nvPr>
            <p:ph sz="half" idx="2"/>
          </p:nvPr>
        </p:nvSpPr>
        <p:spPr/>
        <p:txBody>
          <a:bodyPr/>
          <a:lstStyle/>
          <a:p>
            <a:endParaRPr lang="en-US"/>
          </a:p>
        </p:txBody>
      </p:sp>
      <p:grpSp>
        <p:nvGrpSpPr>
          <p:cNvPr id="8" name="组合 3">
            <a:extLst>
              <a:ext uri="{FF2B5EF4-FFF2-40B4-BE49-F238E27FC236}">
                <a16:creationId xmlns:a16="http://schemas.microsoft.com/office/drawing/2014/main" xmlns="" id="{F99B1583-0BC9-4929-9FE5-B1A4F395AB44}"/>
              </a:ext>
            </a:extLst>
          </p:cNvPr>
          <p:cNvGrpSpPr/>
          <p:nvPr/>
        </p:nvGrpSpPr>
        <p:grpSpPr>
          <a:xfrm>
            <a:off x="1981161" y="2022035"/>
            <a:ext cx="8736458" cy="2055304"/>
            <a:chOff x="7019" y="5598"/>
            <a:chExt cx="6358" cy="1378"/>
          </a:xfrm>
        </p:grpSpPr>
        <p:sp>
          <p:nvSpPr>
            <p:cNvPr id="13" name="任意多边形 18">
              <a:extLst>
                <a:ext uri="{FF2B5EF4-FFF2-40B4-BE49-F238E27FC236}">
                  <a16:creationId xmlns:a16="http://schemas.microsoft.com/office/drawing/2014/main" xmlns="" id="{E8D9DB42-4059-45AC-885C-A49BAF5BFFC9}"/>
                </a:ext>
              </a:extLst>
            </p:cNvPr>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4" name="文本框 19">
              <a:extLst>
                <a:ext uri="{FF2B5EF4-FFF2-40B4-BE49-F238E27FC236}">
                  <a16:creationId xmlns:a16="http://schemas.microsoft.com/office/drawing/2014/main" xmlns="" id="{249F3D76-4D2C-4238-9E60-A3FC3C41F1AD}"/>
                </a:ext>
              </a:extLst>
            </p:cNvPr>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khám phá</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extLst>
      <p:ext uri="{BB962C8B-B14F-4D97-AF65-F5344CB8AC3E}">
        <p14:creationId xmlns:p14="http://schemas.microsoft.com/office/powerpoint/2010/main" val="40924116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Rectangles 2"/>
          <p:cNvSpPr/>
          <p:nvPr/>
        </p:nvSpPr>
        <p:spPr>
          <a:xfrm>
            <a:off x="962660" y="162560"/>
            <a:ext cx="10680700" cy="882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Cho biết các bạn trong mỗi hình đang làm gì. Những việc làm nào của các bạn mà em không đồng tình? Vì sao?</a:t>
            </a:r>
          </a:p>
        </p:txBody>
      </p:sp>
      <p:pic>
        <p:nvPicPr>
          <p:cNvPr id="4" name="Content Placeholder 3"/>
          <p:cNvPicPr>
            <a:picLocks noGrp="1" noChangeAspect="1"/>
          </p:cNvPicPr>
          <p:nvPr>
            <p:ph sz="half" idx="1"/>
          </p:nvPr>
        </p:nvPicPr>
        <p:blipFill>
          <a:blip r:embed="rId3"/>
          <a:stretch>
            <a:fillRect/>
          </a:stretch>
        </p:blipFill>
        <p:spPr>
          <a:xfrm>
            <a:off x="3282950" y="1691005"/>
            <a:ext cx="7493000" cy="4234180"/>
          </a:xfrm>
          <a:prstGeom prst="rect">
            <a:avLst/>
          </a:prstGeom>
        </p:spPr>
      </p:pic>
      <p:pic>
        <p:nvPicPr>
          <p:cNvPr id="5" name="Content Placeholder 4" descr="neutral_button-021-582x437_zmxx"/>
          <p:cNvPicPr>
            <a:picLocks noGrp="1" noChangeAspect="1"/>
          </p:cNvPicPr>
          <p:nvPr>
            <p:ph sz="half" idx="2"/>
          </p:nvPr>
        </p:nvPicPr>
        <p:blipFill>
          <a:blip r:embed="rId4"/>
          <a:stretch>
            <a:fillRect/>
          </a:stretch>
        </p:blipFill>
        <p:spPr>
          <a:xfrm>
            <a:off x="1746250" y="1922780"/>
            <a:ext cx="1270635" cy="9537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t="-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4"/>
          <a:stretch>
            <a:fillRect/>
          </a:stretch>
        </p:blipFill>
        <p:spPr>
          <a:xfrm>
            <a:off x="2330450" y="1217295"/>
            <a:ext cx="7987665" cy="4229735"/>
          </a:xfrm>
          <a:prstGeom prst="rect">
            <a:avLst/>
          </a:prstGeom>
        </p:spPr>
      </p:pic>
      <p:pic>
        <p:nvPicPr>
          <p:cNvPr id="5" name="Content Placeholder 4" descr="neutral_button-021-582x437_zmxx"/>
          <p:cNvPicPr>
            <a:picLocks noGrp="1" noChangeAspect="1"/>
          </p:cNvPicPr>
          <p:nvPr>
            <p:ph sz="half" idx="2"/>
          </p:nvPr>
        </p:nvPicPr>
        <p:blipFill>
          <a:blip r:embed="rId5"/>
          <a:stretch>
            <a:fillRect/>
          </a:stretch>
        </p:blipFill>
        <p:spPr>
          <a:xfrm>
            <a:off x="838200" y="1456055"/>
            <a:ext cx="1270635" cy="9537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t="-1000" r="-1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4"/>
          <a:stretch>
            <a:fillRect/>
          </a:stretch>
        </p:blipFill>
        <p:spPr>
          <a:xfrm>
            <a:off x="605155" y="1477645"/>
            <a:ext cx="5768975" cy="3167380"/>
          </a:xfrm>
          <a:prstGeom prst="rect">
            <a:avLst/>
          </a:prstGeom>
        </p:spPr>
      </p:pic>
      <p:pic>
        <p:nvPicPr>
          <p:cNvPr id="5" name="Picture 4"/>
          <p:cNvPicPr>
            <a:picLocks noChangeAspect="1"/>
          </p:cNvPicPr>
          <p:nvPr/>
        </p:nvPicPr>
        <p:blipFill>
          <a:blip r:embed="rId5"/>
          <a:stretch>
            <a:fillRect/>
          </a:stretch>
        </p:blipFill>
        <p:spPr>
          <a:xfrm>
            <a:off x="6560820" y="1183640"/>
            <a:ext cx="4853940" cy="4274820"/>
          </a:xfrm>
          <a:prstGeom prst="rect">
            <a:avLst/>
          </a:prstGeom>
        </p:spPr>
      </p:pic>
      <p:pic>
        <p:nvPicPr>
          <p:cNvPr id="9" name="Content Placeholder 8" descr="2"/>
          <p:cNvPicPr>
            <a:picLocks noGrp="1" noChangeAspect="1"/>
          </p:cNvPicPr>
          <p:nvPr>
            <p:ph sz="half" idx="2"/>
          </p:nvPr>
        </p:nvPicPr>
        <p:blipFill>
          <a:blip r:embed="rId6"/>
          <a:stretch>
            <a:fillRect/>
          </a:stretch>
        </p:blipFill>
        <p:spPr>
          <a:xfrm>
            <a:off x="3032760" y="4817110"/>
            <a:ext cx="913130" cy="883285"/>
          </a:xfrm>
          <a:prstGeom prst="rect">
            <a:avLst/>
          </a:prstGeom>
        </p:spPr>
      </p:pic>
      <p:pic>
        <p:nvPicPr>
          <p:cNvPr id="11" name="Content Placeholder 8" descr="2"/>
          <p:cNvPicPr>
            <a:picLocks noChangeAspect="1"/>
          </p:cNvPicPr>
          <p:nvPr/>
        </p:nvPicPr>
        <p:blipFill>
          <a:blip r:embed="rId6"/>
          <a:stretch>
            <a:fillRect/>
          </a:stretch>
        </p:blipFill>
        <p:spPr>
          <a:xfrm>
            <a:off x="8531225" y="5458460"/>
            <a:ext cx="913130" cy="8832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t="-1000" r="-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2FF944-0FCC-4143-B88E-C0F10A050F06}"/>
              </a:ext>
            </a:extLst>
          </p:cNvPr>
          <p:cNvSpPr>
            <a:spLocks noGrp="1"/>
          </p:cNvSpPr>
          <p:nvPr>
            <p:ph sz="half" idx="1"/>
          </p:nvPr>
        </p:nvSpPr>
        <p:spPr/>
        <p:txBody>
          <a:bodyPr/>
          <a:lstStyle/>
          <a:p>
            <a:endParaRPr lang="en-US"/>
          </a:p>
        </p:txBody>
      </p:sp>
      <p:sp>
        <p:nvSpPr>
          <p:cNvPr id="7" name="Content Placeholder 6">
            <a:extLst>
              <a:ext uri="{FF2B5EF4-FFF2-40B4-BE49-F238E27FC236}">
                <a16:creationId xmlns:a16="http://schemas.microsoft.com/office/drawing/2014/main" xmlns="" id="{CC63614A-4D1B-4518-887F-120949B5ED59}"/>
              </a:ext>
            </a:extLst>
          </p:cNvPr>
          <p:cNvSpPr>
            <a:spLocks noGrp="1"/>
          </p:cNvSpPr>
          <p:nvPr>
            <p:ph sz="half" idx="2"/>
          </p:nvPr>
        </p:nvSpPr>
        <p:spPr/>
        <p:txBody>
          <a:bodyPr/>
          <a:lstStyle/>
          <a:p>
            <a:endParaRPr lang="en-US"/>
          </a:p>
        </p:txBody>
      </p:sp>
      <p:grpSp>
        <p:nvGrpSpPr>
          <p:cNvPr id="12" name="组合 3">
            <a:extLst>
              <a:ext uri="{FF2B5EF4-FFF2-40B4-BE49-F238E27FC236}">
                <a16:creationId xmlns:a16="http://schemas.microsoft.com/office/drawing/2014/main" xmlns="" id="{35CEFBD2-0225-455C-9D6A-32C666E734E1}"/>
              </a:ext>
            </a:extLst>
          </p:cNvPr>
          <p:cNvGrpSpPr/>
          <p:nvPr/>
        </p:nvGrpSpPr>
        <p:grpSpPr>
          <a:xfrm>
            <a:off x="1981161" y="2022035"/>
            <a:ext cx="8736458" cy="2055304"/>
            <a:chOff x="7019" y="5598"/>
            <a:chExt cx="6358" cy="1378"/>
          </a:xfrm>
        </p:grpSpPr>
        <p:sp>
          <p:nvSpPr>
            <p:cNvPr id="13" name="任意多边形 18">
              <a:extLst>
                <a:ext uri="{FF2B5EF4-FFF2-40B4-BE49-F238E27FC236}">
                  <a16:creationId xmlns:a16="http://schemas.microsoft.com/office/drawing/2014/main" xmlns="" id="{633BBBA3-B8CD-4F10-BF08-D5EADA0C3D77}"/>
                </a:ext>
              </a:extLst>
            </p:cNvPr>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4" name="文本框 19">
              <a:extLst>
                <a:ext uri="{FF2B5EF4-FFF2-40B4-BE49-F238E27FC236}">
                  <a16:creationId xmlns:a16="http://schemas.microsoft.com/office/drawing/2014/main" xmlns="" id="{98023A9F-B5FF-4429-AD65-CE4FEF0628E0}"/>
                </a:ext>
              </a:extLst>
            </p:cNvPr>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thực hành</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extLst>
      <p:ext uri="{BB962C8B-B14F-4D97-AF65-F5344CB8AC3E}">
        <p14:creationId xmlns:p14="http://schemas.microsoft.com/office/powerpoint/2010/main" val="65779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271</Words>
  <Application>Microsoft Office PowerPoint</Application>
  <PresentationFormat>Custom</PresentationFormat>
  <Paragraphs>27</Paragraphs>
  <Slides>14</Slides>
  <Notes>10</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2_Office Theme</vt:lpstr>
      <vt:lpstr>Office 主题</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user</dc:creator>
  <cp:lastModifiedBy>HP</cp:lastModifiedBy>
  <cp:revision>5</cp:revision>
  <dcterms:created xsi:type="dcterms:W3CDTF">2021-06-03T08:15:20Z</dcterms:created>
  <dcterms:modified xsi:type="dcterms:W3CDTF">2025-11-08T02:58:48Z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